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comment1.xml" ContentType="application/vnd.openxmlformats-officedocument.presentationml.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5143500" type="screen16x9"/>
  <p:notesSz cx="6858000" cy="9144000"/>
  <p:embeddedFontLst>
    <p:embeddedFont>
      <p:font typeface="Proxima Nova" panose="02000506030000020004" pitchFamily="2" charset="0"/>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ina Yonashiro" initials="" lastIdx="1" clrIdx="0"/>
  <p:cmAuthor id="1" name="Cristina Stoll"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86"/>
  </p:normalViewPr>
  <p:slideViewPr>
    <p:cSldViewPr snapToGrid="0">
      <p:cViewPr varScale="1">
        <p:scale>
          <a:sx n="146" d="100"/>
          <a:sy n="146" d="100"/>
        </p:scale>
        <p:origin x="640" y="16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9-07-17T14:01:26.989" idx="1">
    <p:pos x="6000" y="0"/>
    <p:text>Gostei dos critérios que você separou e pensei que poderíamos colocar critérios que não são avaliados pelo leitor de tela (como nossa apresentação tenta mostrar a visão fora do leitor de tela, podíamos mostrar a WCAG "fora do leitor de tela").
Segue alguns critérios que encontrei, em ordem de importância (para mim):
WCAG 2.1 (A)
2.5.1
Gestos de ponteiro
Toda funcionalidade que exigir mais de um toque simultâneo em tela poderá ser operado por um único toque ou alternativas.
WCAG 2.1 (A)
2.5.2
Cancelamento de ponteiro
Deve ser possível cancelar ou reverter qualquer ação que envolva um único toque , pelo menos um dos seguintes itens é verdadeiro:
 - Nenhum evento para baixo: o evento de pressionamento do toque não é usado para executar qualquer ação antes de ser finalizado dentro desse toque;
 - Anular ou desfazer: ao soltar o pressionamento do toque e a ação ocorrer, poderá ser abortado ou desfeito;
 - Reversão: o evento acima (cancelar e desfazer) inverte qualquer resultado do evento ocorrido;
 - Essencial: completar a função no evento de descida é essencial.
WCAG 2.0 (A)
2.2.2
Colocar em pausa, parar, ocultar
Qualquer componente com movimento automático que dure mais do que 5 segundos e seja apresentado em conjunto com outro conteúdo, pode ser pausado, parado ou ocultado pelo usuário.
WCAG 2.0 (A)
2.2.1 
Ajustável por limite de tempo
Se uma aplicação possui um limite de tempo, o usuário deve ter opções para desligar ou ajustar o tempo. A não ser que seja uma situação onde o tempo seja essencial.
WCAG 2.1 *(AAA - triple A!)
1.3.6
Identificar o propósito
Os componentes em tela devem ser programados de forma clara para a identificação do seu sentido através da tecnologia assistiva, facilitando a navegação e personalização do usuário. Exemplos: um ícone deve ser identificado claramente de que se trata para salvar, baixar ou validar o conteúdo de uma ação.</p:text>
  </p:cm>
  <p:cm authorId="1" dt="2019-07-17T14:01:26.989" idx="1">
    <p:pos x="6000" y="0"/>
    <p:text>Legal! Podemos deixar bem, bem resumido para o slide. Podemos explicar mais ao falar, mas vamos fazer bem resumidos para o slide mesmo. Consegue me ajudar? Vou adicionar o slide com a formatação básica para sua edição.</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5d6e2a59af_0_1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5d6e2a59af_0_1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5d6e2a59af_0_2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5d6e2a59af_0_2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5d6e2a59af_0_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5d6e2a59af_0_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5d6e2a59af_0_2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5d6e2a59af_0_2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5d6e2a59af_0_2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5d6e2a59af_0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5d6e2a59af_0_2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5d6e2a59af_0_2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5d6e2a59af_0_2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5d6e2a59af_0_2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5d6e2a59af_0_2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5d6e2a59af_0_2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5d7179e8ce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5d7179e8ce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5d7179e8ce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5d7179e8ce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5d7179e8ce_0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5d7179e8ce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5ed11365d0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5ed11365d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5d6e2a59af_0_2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5d6e2a59af_0_2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5d79bd6047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5d79bd6047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20858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Font typeface="Proxima Nova"/>
              <a:buNone/>
              <a:defRPr sz="5200" b="1">
                <a:latin typeface="Proxima Nova"/>
                <a:ea typeface="Proxima Nova"/>
                <a:cs typeface="Proxima Nova"/>
                <a:sym typeface="Proxima Nova"/>
              </a:defRPr>
            </a:lvl1pPr>
            <a:lvl2pPr lvl="1" algn="ctr">
              <a:spcBef>
                <a:spcPts val="0"/>
              </a:spcBef>
              <a:spcAft>
                <a:spcPts val="0"/>
              </a:spcAft>
              <a:buSzPts val="5200"/>
              <a:buFont typeface="Proxima Nova"/>
              <a:buNone/>
              <a:defRPr sz="5200">
                <a:latin typeface="Proxima Nova"/>
                <a:ea typeface="Proxima Nova"/>
                <a:cs typeface="Proxima Nova"/>
                <a:sym typeface="Proxima Nova"/>
              </a:defRPr>
            </a:lvl2pPr>
            <a:lvl3pPr lvl="2" algn="ctr">
              <a:spcBef>
                <a:spcPts val="0"/>
              </a:spcBef>
              <a:spcAft>
                <a:spcPts val="0"/>
              </a:spcAft>
              <a:buSzPts val="5200"/>
              <a:buFont typeface="Proxima Nova"/>
              <a:buNone/>
              <a:defRPr sz="5200">
                <a:latin typeface="Proxima Nova"/>
                <a:ea typeface="Proxima Nova"/>
                <a:cs typeface="Proxima Nova"/>
                <a:sym typeface="Proxima Nova"/>
              </a:defRPr>
            </a:lvl3pPr>
            <a:lvl4pPr lvl="3" algn="ctr">
              <a:spcBef>
                <a:spcPts val="0"/>
              </a:spcBef>
              <a:spcAft>
                <a:spcPts val="0"/>
              </a:spcAft>
              <a:buSzPts val="5200"/>
              <a:buFont typeface="Proxima Nova"/>
              <a:buNone/>
              <a:defRPr sz="5200">
                <a:latin typeface="Proxima Nova"/>
                <a:ea typeface="Proxima Nova"/>
                <a:cs typeface="Proxima Nova"/>
                <a:sym typeface="Proxima Nova"/>
              </a:defRPr>
            </a:lvl4pPr>
            <a:lvl5pPr lvl="4" algn="ctr">
              <a:spcBef>
                <a:spcPts val="0"/>
              </a:spcBef>
              <a:spcAft>
                <a:spcPts val="0"/>
              </a:spcAft>
              <a:buSzPts val="5200"/>
              <a:buFont typeface="Proxima Nova"/>
              <a:buNone/>
              <a:defRPr sz="5200">
                <a:latin typeface="Proxima Nova"/>
                <a:ea typeface="Proxima Nova"/>
                <a:cs typeface="Proxima Nova"/>
                <a:sym typeface="Proxima Nova"/>
              </a:defRPr>
            </a:lvl5pPr>
            <a:lvl6pPr lvl="5" algn="ctr">
              <a:spcBef>
                <a:spcPts val="0"/>
              </a:spcBef>
              <a:spcAft>
                <a:spcPts val="0"/>
              </a:spcAft>
              <a:buSzPts val="5200"/>
              <a:buFont typeface="Proxima Nova"/>
              <a:buNone/>
              <a:defRPr sz="5200">
                <a:latin typeface="Proxima Nova"/>
                <a:ea typeface="Proxima Nova"/>
                <a:cs typeface="Proxima Nova"/>
                <a:sym typeface="Proxima Nova"/>
              </a:defRPr>
            </a:lvl6pPr>
            <a:lvl7pPr lvl="6" algn="ctr">
              <a:spcBef>
                <a:spcPts val="0"/>
              </a:spcBef>
              <a:spcAft>
                <a:spcPts val="0"/>
              </a:spcAft>
              <a:buSzPts val="5200"/>
              <a:buFont typeface="Proxima Nova"/>
              <a:buNone/>
              <a:defRPr sz="5200">
                <a:latin typeface="Proxima Nova"/>
                <a:ea typeface="Proxima Nova"/>
                <a:cs typeface="Proxima Nova"/>
                <a:sym typeface="Proxima Nova"/>
              </a:defRPr>
            </a:lvl7pPr>
            <a:lvl8pPr lvl="7" algn="ctr">
              <a:spcBef>
                <a:spcPts val="0"/>
              </a:spcBef>
              <a:spcAft>
                <a:spcPts val="0"/>
              </a:spcAft>
              <a:buSzPts val="5200"/>
              <a:buFont typeface="Proxima Nova"/>
              <a:buNone/>
              <a:defRPr sz="5200">
                <a:latin typeface="Proxima Nova"/>
                <a:ea typeface="Proxima Nova"/>
                <a:cs typeface="Proxima Nova"/>
                <a:sym typeface="Proxima Nova"/>
              </a:defRPr>
            </a:lvl8pPr>
            <a:lvl9pPr lvl="8" algn="ctr">
              <a:spcBef>
                <a:spcPts val="0"/>
              </a:spcBef>
              <a:spcAft>
                <a:spcPts val="0"/>
              </a:spcAft>
              <a:buSzPts val="5200"/>
              <a:buFont typeface="Proxima Nova"/>
              <a:buNone/>
              <a:defRPr sz="5200">
                <a:latin typeface="Proxima Nova"/>
                <a:ea typeface="Proxima Nova"/>
                <a:cs typeface="Proxima Nova"/>
                <a:sym typeface="Proxima Nova"/>
              </a:defRPr>
            </a:lvl9pPr>
          </a:lstStyle>
          <a:p>
            <a:endParaRPr/>
          </a:p>
        </p:txBody>
      </p:sp>
      <p:sp>
        <p:nvSpPr>
          <p:cNvPr id="11" name="Google Shape;11;p2"/>
          <p:cNvSpPr txBox="1">
            <a:spLocks noGrp="1"/>
          </p:cNvSpPr>
          <p:nvPr>
            <p:ph type="subTitle" idx="1"/>
          </p:nvPr>
        </p:nvSpPr>
        <p:spPr>
          <a:xfrm>
            <a:off x="311700" y="40230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Font typeface="Proxima Nova"/>
              <a:buNone/>
              <a:defRPr sz="2800">
                <a:latin typeface="Proxima Nova"/>
                <a:ea typeface="Proxima Nova"/>
                <a:cs typeface="Proxima Nova"/>
                <a:sym typeface="Proxima Nova"/>
              </a:defRPr>
            </a:lvl1pPr>
            <a:lvl2pPr lvl="1" algn="ctr">
              <a:lnSpc>
                <a:spcPct val="100000"/>
              </a:lnSpc>
              <a:spcBef>
                <a:spcPts val="0"/>
              </a:spcBef>
              <a:spcAft>
                <a:spcPts val="0"/>
              </a:spcAft>
              <a:buSzPts val="2800"/>
              <a:buFont typeface="Proxima Nova"/>
              <a:buNone/>
              <a:defRPr sz="2800">
                <a:latin typeface="Proxima Nova"/>
                <a:ea typeface="Proxima Nova"/>
                <a:cs typeface="Proxima Nova"/>
                <a:sym typeface="Proxima Nova"/>
              </a:defRPr>
            </a:lvl2pPr>
            <a:lvl3pPr lvl="2" algn="ctr">
              <a:lnSpc>
                <a:spcPct val="100000"/>
              </a:lnSpc>
              <a:spcBef>
                <a:spcPts val="0"/>
              </a:spcBef>
              <a:spcAft>
                <a:spcPts val="0"/>
              </a:spcAft>
              <a:buSzPts val="2800"/>
              <a:buFont typeface="Proxima Nova"/>
              <a:buNone/>
              <a:defRPr sz="2800">
                <a:latin typeface="Proxima Nova"/>
                <a:ea typeface="Proxima Nova"/>
                <a:cs typeface="Proxima Nova"/>
                <a:sym typeface="Proxima Nova"/>
              </a:defRPr>
            </a:lvl3pPr>
            <a:lvl4pPr lvl="3" algn="ctr">
              <a:lnSpc>
                <a:spcPct val="100000"/>
              </a:lnSpc>
              <a:spcBef>
                <a:spcPts val="0"/>
              </a:spcBef>
              <a:spcAft>
                <a:spcPts val="0"/>
              </a:spcAft>
              <a:buSzPts val="2800"/>
              <a:buFont typeface="Proxima Nova"/>
              <a:buNone/>
              <a:defRPr sz="2800">
                <a:latin typeface="Proxima Nova"/>
                <a:ea typeface="Proxima Nova"/>
                <a:cs typeface="Proxima Nova"/>
                <a:sym typeface="Proxima Nova"/>
              </a:defRPr>
            </a:lvl4pPr>
            <a:lvl5pPr lvl="4" algn="ctr">
              <a:lnSpc>
                <a:spcPct val="100000"/>
              </a:lnSpc>
              <a:spcBef>
                <a:spcPts val="0"/>
              </a:spcBef>
              <a:spcAft>
                <a:spcPts val="0"/>
              </a:spcAft>
              <a:buSzPts val="2800"/>
              <a:buFont typeface="Proxima Nova"/>
              <a:buNone/>
              <a:defRPr sz="2800">
                <a:latin typeface="Proxima Nova"/>
                <a:ea typeface="Proxima Nova"/>
                <a:cs typeface="Proxima Nova"/>
                <a:sym typeface="Proxima Nova"/>
              </a:defRPr>
            </a:lvl5pPr>
            <a:lvl6pPr lvl="5" algn="ctr">
              <a:lnSpc>
                <a:spcPct val="100000"/>
              </a:lnSpc>
              <a:spcBef>
                <a:spcPts val="0"/>
              </a:spcBef>
              <a:spcAft>
                <a:spcPts val="0"/>
              </a:spcAft>
              <a:buSzPts val="2800"/>
              <a:buFont typeface="Proxima Nova"/>
              <a:buNone/>
              <a:defRPr sz="2800">
                <a:latin typeface="Proxima Nova"/>
                <a:ea typeface="Proxima Nova"/>
                <a:cs typeface="Proxima Nova"/>
                <a:sym typeface="Proxima Nova"/>
              </a:defRPr>
            </a:lvl6pPr>
            <a:lvl7pPr lvl="6" algn="ctr">
              <a:lnSpc>
                <a:spcPct val="100000"/>
              </a:lnSpc>
              <a:spcBef>
                <a:spcPts val="0"/>
              </a:spcBef>
              <a:spcAft>
                <a:spcPts val="0"/>
              </a:spcAft>
              <a:buSzPts val="2800"/>
              <a:buFont typeface="Proxima Nova"/>
              <a:buNone/>
              <a:defRPr sz="2800">
                <a:latin typeface="Proxima Nova"/>
                <a:ea typeface="Proxima Nova"/>
                <a:cs typeface="Proxima Nova"/>
                <a:sym typeface="Proxima Nova"/>
              </a:defRPr>
            </a:lvl7pPr>
            <a:lvl8pPr lvl="7" algn="ctr">
              <a:lnSpc>
                <a:spcPct val="100000"/>
              </a:lnSpc>
              <a:spcBef>
                <a:spcPts val="0"/>
              </a:spcBef>
              <a:spcAft>
                <a:spcPts val="0"/>
              </a:spcAft>
              <a:buSzPts val="2800"/>
              <a:buFont typeface="Proxima Nova"/>
              <a:buNone/>
              <a:defRPr sz="2800">
                <a:latin typeface="Proxima Nova"/>
                <a:ea typeface="Proxima Nova"/>
                <a:cs typeface="Proxima Nova"/>
                <a:sym typeface="Proxima Nova"/>
              </a:defRPr>
            </a:lvl8pPr>
            <a:lvl9pPr lvl="8" algn="ctr">
              <a:lnSpc>
                <a:spcPct val="100000"/>
              </a:lnSpc>
              <a:spcBef>
                <a:spcPts val="0"/>
              </a:spcBef>
              <a:spcAft>
                <a:spcPts val="0"/>
              </a:spcAft>
              <a:buSzPts val="2800"/>
              <a:buFont typeface="Proxima Nova"/>
              <a:buNone/>
              <a:defRPr sz="2800">
                <a:latin typeface="Proxima Nova"/>
                <a:ea typeface="Proxima Nova"/>
                <a:cs typeface="Proxima Nova"/>
                <a:sym typeface="Proxima Nova"/>
              </a:defRPr>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Clr>
                <a:schemeClr val="accent6"/>
              </a:buClr>
              <a:buSzPts val="3000"/>
              <a:buNone/>
              <a:defRPr sz="3000" b="1">
                <a:solidFill>
                  <a:schemeClr val="accent6"/>
                </a:solidFill>
              </a:defRPr>
            </a:lvl1pPr>
            <a:lvl2pPr lvl="1">
              <a:spcBef>
                <a:spcPts val="0"/>
              </a:spcBef>
              <a:spcAft>
                <a:spcPts val="0"/>
              </a:spcAft>
              <a:buClr>
                <a:schemeClr val="accent6"/>
              </a:buClr>
              <a:buSzPts val="3000"/>
              <a:buNone/>
              <a:defRPr sz="3000">
                <a:solidFill>
                  <a:schemeClr val="accent6"/>
                </a:solidFill>
              </a:defRPr>
            </a:lvl2pPr>
            <a:lvl3pPr lvl="2">
              <a:spcBef>
                <a:spcPts val="0"/>
              </a:spcBef>
              <a:spcAft>
                <a:spcPts val="0"/>
              </a:spcAft>
              <a:buClr>
                <a:schemeClr val="accent6"/>
              </a:buClr>
              <a:buSzPts val="3000"/>
              <a:buNone/>
              <a:defRPr sz="3000">
                <a:solidFill>
                  <a:schemeClr val="accent6"/>
                </a:solidFill>
              </a:defRPr>
            </a:lvl3pPr>
            <a:lvl4pPr lvl="3">
              <a:spcBef>
                <a:spcPts val="0"/>
              </a:spcBef>
              <a:spcAft>
                <a:spcPts val="0"/>
              </a:spcAft>
              <a:buClr>
                <a:schemeClr val="accent6"/>
              </a:buClr>
              <a:buSzPts val="3000"/>
              <a:buNone/>
              <a:defRPr sz="3000">
                <a:solidFill>
                  <a:schemeClr val="accent6"/>
                </a:solidFill>
              </a:defRPr>
            </a:lvl4pPr>
            <a:lvl5pPr lvl="4">
              <a:spcBef>
                <a:spcPts val="0"/>
              </a:spcBef>
              <a:spcAft>
                <a:spcPts val="0"/>
              </a:spcAft>
              <a:buClr>
                <a:schemeClr val="accent6"/>
              </a:buClr>
              <a:buSzPts val="3000"/>
              <a:buNone/>
              <a:defRPr sz="3000">
                <a:solidFill>
                  <a:schemeClr val="accent6"/>
                </a:solidFill>
              </a:defRPr>
            </a:lvl5pPr>
            <a:lvl6pPr lvl="5">
              <a:spcBef>
                <a:spcPts val="0"/>
              </a:spcBef>
              <a:spcAft>
                <a:spcPts val="0"/>
              </a:spcAft>
              <a:buClr>
                <a:schemeClr val="accent6"/>
              </a:buClr>
              <a:buSzPts val="3000"/>
              <a:buNone/>
              <a:defRPr sz="3000">
                <a:solidFill>
                  <a:schemeClr val="accent6"/>
                </a:solidFill>
              </a:defRPr>
            </a:lvl6pPr>
            <a:lvl7pPr lvl="6">
              <a:spcBef>
                <a:spcPts val="0"/>
              </a:spcBef>
              <a:spcAft>
                <a:spcPts val="0"/>
              </a:spcAft>
              <a:buClr>
                <a:schemeClr val="accent6"/>
              </a:buClr>
              <a:buSzPts val="3000"/>
              <a:buNone/>
              <a:defRPr sz="3000">
                <a:solidFill>
                  <a:schemeClr val="accent6"/>
                </a:solidFill>
              </a:defRPr>
            </a:lvl7pPr>
            <a:lvl8pPr lvl="7">
              <a:spcBef>
                <a:spcPts val="0"/>
              </a:spcBef>
              <a:spcAft>
                <a:spcPts val="0"/>
              </a:spcAft>
              <a:buClr>
                <a:schemeClr val="accent6"/>
              </a:buClr>
              <a:buSzPts val="3000"/>
              <a:buNone/>
              <a:defRPr sz="3000">
                <a:solidFill>
                  <a:schemeClr val="accent6"/>
                </a:solidFill>
              </a:defRPr>
            </a:lvl8pPr>
            <a:lvl9pPr lvl="8">
              <a:spcBef>
                <a:spcPts val="0"/>
              </a:spcBef>
              <a:spcAft>
                <a:spcPts val="0"/>
              </a:spcAft>
              <a:buClr>
                <a:schemeClr val="accent6"/>
              </a:buClr>
              <a:buSzPts val="3000"/>
              <a:buNone/>
              <a:defRPr sz="3000">
                <a:solidFill>
                  <a:schemeClr val="accent6"/>
                </a:solidFill>
              </a:defRPr>
            </a:lvl9pPr>
          </a:lstStyle>
          <a:p>
            <a:endParaRPr/>
          </a:p>
        </p:txBody>
      </p:sp>
      <p:sp>
        <p:nvSpPr>
          <p:cNvPr id="18" name="Google Shape;18;p4"/>
          <p:cNvSpPr txBox="1">
            <a:spLocks noGrp="1"/>
          </p:cNvSpPr>
          <p:nvPr>
            <p:ph type="body" idx="1"/>
          </p:nvPr>
        </p:nvSpPr>
        <p:spPr>
          <a:xfrm>
            <a:off x="387900" y="1076275"/>
            <a:ext cx="8520600" cy="3416400"/>
          </a:xfrm>
          <a:prstGeom prst="rect">
            <a:avLst/>
          </a:prstGeom>
        </p:spPr>
        <p:txBody>
          <a:bodyPr spcFirstLastPara="1" wrap="square" lIns="91425" tIns="91425" rIns="91425" bIns="91425" anchor="t" anchorCtr="0">
            <a:noAutofit/>
          </a:bodyPr>
          <a:lstStyle>
            <a:lvl1pPr marL="457200" lvl="0" indent="-368300">
              <a:spcBef>
                <a:spcPts val="0"/>
              </a:spcBef>
              <a:spcAft>
                <a:spcPts val="0"/>
              </a:spcAft>
              <a:buClr>
                <a:srgbClr val="FFFFFF"/>
              </a:buClr>
              <a:buSzPts val="2200"/>
              <a:buChar char="●"/>
              <a:defRPr sz="2200">
                <a:solidFill>
                  <a:srgbClr val="FFFFFF"/>
                </a:solidFill>
              </a:defRPr>
            </a:lvl1pPr>
            <a:lvl2pPr marL="914400" lvl="1" indent="-368300">
              <a:spcBef>
                <a:spcPts val="1600"/>
              </a:spcBef>
              <a:spcAft>
                <a:spcPts val="0"/>
              </a:spcAft>
              <a:buClr>
                <a:srgbClr val="FFFFFF"/>
              </a:buClr>
              <a:buSzPts val="2200"/>
              <a:buChar char="○"/>
              <a:defRPr sz="2200">
                <a:solidFill>
                  <a:srgbClr val="FFFFFF"/>
                </a:solidFill>
              </a:defRPr>
            </a:lvl2pPr>
            <a:lvl3pPr marL="1371600" lvl="2" indent="-368300">
              <a:spcBef>
                <a:spcPts val="1600"/>
              </a:spcBef>
              <a:spcAft>
                <a:spcPts val="0"/>
              </a:spcAft>
              <a:buClr>
                <a:srgbClr val="FFFFFF"/>
              </a:buClr>
              <a:buSzPts val="2200"/>
              <a:buChar char="■"/>
              <a:defRPr sz="2200">
                <a:solidFill>
                  <a:srgbClr val="FFFFFF"/>
                </a:solidFill>
              </a:defRPr>
            </a:lvl3pPr>
            <a:lvl4pPr marL="1828800" lvl="3" indent="-368300">
              <a:spcBef>
                <a:spcPts val="1600"/>
              </a:spcBef>
              <a:spcAft>
                <a:spcPts val="0"/>
              </a:spcAft>
              <a:buClr>
                <a:srgbClr val="FFFFFF"/>
              </a:buClr>
              <a:buSzPts val="2200"/>
              <a:buChar char="●"/>
              <a:defRPr sz="2200">
                <a:solidFill>
                  <a:srgbClr val="FFFFFF"/>
                </a:solidFill>
              </a:defRPr>
            </a:lvl4pPr>
            <a:lvl5pPr marL="2286000" lvl="4" indent="-368300">
              <a:spcBef>
                <a:spcPts val="1600"/>
              </a:spcBef>
              <a:spcAft>
                <a:spcPts val="0"/>
              </a:spcAft>
              <a:buClr>
                <a:srgbClr val="FFFFFF"/>
              </a:buClr>
              <a:buSzPts val="2200"/>
              <a:buChar char="○"/>
              <a:defRPr sz="2200">
                <a:solidFill>
                  <a:srgbClr val="FFFFFF"/>
                </a:solidFill>
              </a:defRPr>
            </a:lvl5pPr>
            <a:lvl6pPr marL="2743200" lvl="5" indent="-368300">
              <a:spcBef>
                <a:spcPts val="1600"/>
              </a:spcBef>
              <a:spcAft>
                <a:spcPts val="0"/>
              </a:spcAft>
              <a:buClr>
                <a:srgbClr val="FFFFFF"/>
              </a:buClr>
              <a:buSzPts val="2200"/>
              <a:buChar char="■"/>
              <a:defRPr sz="2200">
                <a:solidFill>
                  <a:srgbClr val="FFFFFF"/>
                </a:solidFill>
              </a:defRPr>
            </a:lvl6pPr>
            <a:lvl7pPr marL="3200400" lvl="6" indent="-368300">
              <a:spcBef>
                <a:spcPts val="1600"/>
              </a:spcBef>
              <a:spcAft>
                <a:spcPts val="0"/>
              </a:spcAft>
              <a:buClr>
                <a:srgbClr val="FFFFFF"/>
              </a:buClr>
              <a:buSzPts val="2200"/>
              <a:buChar char="●"/>
              <a:defRPr sz="2200">
                <a:solidFill>
                  <a:srgbClr val="FFFFFF"/>
                </a:solidFill>
              </a:defRPr>
            </a:lvl7pPr>
            <a:lvl8pPr marL="3657600" lvl="7" indent="-368300">
              <a:spcBef>
                <a:spcPts val="1600"/>
              </a:spcBef>
              <a:spcAft>
                <a:spcPts val="0"/>
              </a:spcAft>
              <a:buClr>
                <a:srgbClr val="FFFFFF"/>
              </a:buClr>
              <a:buSzPts val="2200"/>
              <a:buChar char="○"/>
              <a:defRPr sz="2200">
                <a:solidFill>
                  <a:srgbClr val="FFFFFF"/>
                </a:solidFill>
              </a:defRPr>
            </a:lvl8pPr>
            <a:lvl9pPr marL="4114800" lvl="8" indent="-368300">
              <a:spcBef>
                <a:spcPts val="1600"/>
              </a:spcBef>
              <a:spcAft>
                <a:spcPts val="1600"/>
              </a:spcAft>
              <a:buClr>
                <a:srgbClr val="FFFFFF"/>
              </a:buClr>
              <a:buSzPts val="2200"/>
              <a:buChar char="■"/>
              <a:defRPr sz="2200">
                <a:solidFill>
                  <a:srgbClr val="FFFFFF"/>
                </a:solidFill>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Clr>
                <a:schemeClr val="accent6"/>
              </a:buClr>
              <a:buSzPts val="2800"/>
              <a:buNone/>
              <a:defRPr b="1">
                <a:solidFill>
                  <a:schemeClr val="accent6"/>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55600">
              <a:spcBef>
                <a:spcPts val="0"/>
              </a:spcBef>
              <a:spcAft>
                <a:spcPts val="0"/>
              </a:spcAft>
              <a:buClr>
                <a:srgbClr val="FFFFFF"/>
              </a:buClr>
              <a:buSzPts val="2000"/>
              <a:buChar char="●"/>
              <a:defRPr sz="2000">
                <a:solidFill>
                  <a:srgbClr val="FFFFFF"/>
                </a:solidFill>
              </a:defRPr>
            </a:lvl1pPr>
            <a:lvl2pPr marL="914400" lvl="1" indent="-355600">
              <a:spcBef>
                <a:spcPts val="1600"/>
              </a:spcBef>
              <a:spcAft>
                <a:spcPts val="0"/>
              </a:spcAft>
              <a:buClr>
                <a:srgbClr val="FFFFFF"/>
              </a:buClr>
              <a:buSzPts val="2000"/>
              <a:buChar char="○"/>
              <a:defRPr sz="2000">
                <a:solidFill>
                  <a:srgbClr val="FFFFFF"/>
                </a:solidFill>
              </a:defRPr>
            </a:lvl2pPr>
            <a:lvl3pPr marL="1371600" lvl="2" indent="-355600">
              <a:spcBef>
                <a:spcPts val="1600"/>
              </a:spcBef>
              <a:spcAft>
                <a:spcPts val="0"/>
              </a:spcAft>
              <a:buClr>
                <a:srgbClr val="FFFFFF"/>
              </a:buClr>
              <a:buSzPts val="2000"/>
              <a:buChar char="■"/>
              <a:defRPr sz="2000">
                <a:solidFill>
                  <a:srgbClr val="FFFFFF"/>
                </a:solidFill>
              </a:defRPr>
            </a:lvl3pPr>
            <a:lvl4pPr marL="1828800" lvl="3" indent="-355600">
              <a:spcBef>
                <a:spcPts val="1600"/>
              </a:spcBef>
              <a:spcAft>
                <a:spcPts val="0"/>
              </a:spcAft>
              <a:buClr>
                <a:srgbClr val="FFFFFF"/>
              </a:buClr>
              <a:buSzPts val="2000"/>
              <a:buChar char="●"/>
              <a:defRPr sz="2000">
                <a:solidFill>
                  <a:srgbClr val="FFFFFF"/>
                </a:solidFill>
              </a:defRPr>
            </a:lvl4pPr>
            <a:lvl5pPr marL="2286000" lvl="4" indent="-355600">
              <a:spcBef>
                <a:spcPts val="1600"/>
              </a:spcBef>
              <a:spcAft>
                <a:spcPts val="0"/>
              </a:spcAft>
              <a:buClr>
                <a:srgbClr val="FFFFFF"/>
              </a:buClr>
              <a:buSzPts val="2000"/>
              <a:buChar char="○"/>
              <a:defRPr sz="2000">
                <a:solidFill>
                  <a:srgbClr val="FFFFFF"/>
                </a:solidFill>
              </a:defRPr>
            </a:lvl5pPr>
            <a:lvl6pPr marL="2743200" lvl="5" indent="-355600">
              <a:spcBef>
                <a:spcPts val="1600"/>
              </a:spcBef>
              <a:spcAft>
                <a:spcPts val="0"/>
              </a:spcAft>
              <a:buClr>
                <a:srgbClr val="FFFFFF"/>
              </a:buClr>
              <a:buSzPts val="2000"/>
              <a:buChar char="■"/>
              <a:defRPr sz="2000">
                <a:solidFill>
                  <a:srgbClr val="FFFFFF"/>
                </a:solidFill>
              </a:defRPr>
            </a:lvl6pPr>
            <a:lvl7pPr marL="3200400" lvl="6" indent="-355600">
              <a:spcBef>
                <a:spcPts val="1600"/>
              </a:spcBef>
              <a:spcAft>
                <a:spcPts val="0"/>
              </a:spcAft>
              <a:buClr>
                <a:srgbClr val="FFFFFF"/>
              </a:buClr>
              <a:buSzPts val="2000"/>
              <a:buChar char="●"/>
              <a:defRPr sz="2000">
                <a:solidFill>
                  <a:srgbClr val="FFFFFF"/>
                </a:solidFill>
              </a:defRPr>
            </a:lvl7pPr>
            <a:lvl8pPr marL="3657600" lvl="7" indent="-355600">
              <a:spcBef>
                <a:spcPts val="1600"/>
              </a:spcBef>
              <a:spcAft>
                <a:spcPts val="0"/>
              </a:spcAft>
              <a:buClr>
                <a:srgbClr val="FFFFFF"/>
              </a:buClr>
              <a:buSzPts val="2000"/>
              <a:buChar char="○"/>
              <a:defRPr sz="2000">
                <a:solidFill>
                  <a:srgbClr val="FFFFFF"/>
                </a:solidFill>
              </a:defRPr>
            </a:lvl8pPr>
            <a:lvl9pPr marL="4114800" lvl="8" indent="-355600">
              <a:spcBef>
                <a:spcPts val="1600"/>
              </a:spcBef>
              <a:spcAft>
                <a:spcPts val="1600"/>
              </a:spcAft>
              <a:buClr>
                <a:srgbClr val="FFFFFF"/>
              </a:buClr>
              <a:buSzPts val="2000"/>
              <a:buChar char="■"/>
              <a:defRPr sz="2000">
                <a:solidFill>
                  <a:srgbClr val="FFFFFF"/>
                </a:solidFill>
              </a:defRPr>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55600">
              <a:spcBef>
                <a:spcPts val="0"/>
              </a:spcBef>
              <a:spcAft>
                <a:spcPts val="0"/>
              </a:spcAft>
              <a:buClr>
                <a:srgbClr val="FFFFFF"/>
              </a:buClr>
              <a:buSzPts val="2000"/>
              <a:buChar char="●"/>
              <a:defRPr sz="2000">
                <a:solidFill>
                  <a:srgbClr val="FFFFFF"/>
                </a:solidFill>
              </a:defRPr>
            </a:lvl1pPr>
            <a:lvl2pPr marL="914400" lvl="1" indent="-355600">
              <a:spcBef>
                <a:spcPts val="1600"/>
              </a:spcBef>
              <a:spcAft>
                <a:spcPts val="0"/>
              </a:spcAft>
              <a:buClr>
                <a:srgbClr val="FFFFFF"/>
              </a:buClr>
              <a:buSzPts val="2000"/>
              <a:buChar char="○"/>
              <a:defRPr sz="2000">
                <a:solidFill>
                  <a:srgbClr val="FFFFFF"/>
                </a:solidFill>
              </a:defRPr>
            </a:lvl2pPr>
            <a:lvl3pPr marL="1371600" lvl="2" indent="-355600">
              <a:spcBef>
                <a:spcPts val="1600"/>
              </a:spcBef>
              <a:spcAft>
                <a:spcPts val="0"/>
              </a:spcAft>
              <a:buClr>
                <a:srgbClr val="FFFFFF"/>
              </a:buClr>
              <a:buSzPts val="2000"/>
              <a:buChar char="■"/>
              <a:defRPr sz="2000">
                <a:solidFill>
                  <a:srgbClr val="FFFFFF"/>
                </a:solidFill>
              </a:defRPr>
            </a:lvl3pPr>
            <a:lvl4pPr marL="1828800" lvl="3" indent="-355600">
              <a:spcBef>
                <a:spcPts val="1600"/>
              </a:spcBef>
              <a:spcAft>
                <a:spcPts val="0"/>
              </a:spcAft>
              <a:buClr>
                <a:srgbClr val="FFFFFF"/>
              </a:buClr>
              <a:buSzPts val="2000"/>
              <a:buChar char="●"/>
              <a:defRPr sz="2000">
                <a:solidFill>
                  <a:srgbClr val="FFFFFF"/>
                </a:solidFill>
              </a:defRPr>
            </a:lvl4pPr>
            <a:lvl5pPr marL="2286000" lvl="4" indent="-355600">
              <a:spcBef>
                <a:spcPts val="1600"/>
              </a:spcBef>
              <a:spcAft>
                <a:spcPts val="0"/>
              </a:spcAft>
              <a:buClr>
                <a:srgbClr val="FFFFFF"/>
              </a:buClr>
              <a:buSzPts val="2000"/>
              <a:buChar char="○"/>
              <a:defRPr sz="2000">
                <a:solidFill>
                  <a:srgbClr val="FFFFFF"/>
                </a:solidFill>
              </a:defRPr>
            </a:lvl5pPr>
            <a:lvl6pPr marL="2743200" lvl="5" indent="-355600">
              <a:spcBef>
                <a:spcPts val="1600"/>
              </a:spcBef>
              <a:spcAft>
                <a:spcPts val="0"/>
              </a:spcAft>
              <a:buClr>
                <a:srgbClr val="FFFFFF"/>
              </a:buClr>
              <a:buSzPts val="2000"/>
              <a:buChar char="■"/>
              <a:defRPr sz="2000">
                <a:solidFill>
                  <a:srgbClr val="FFFFFF"/>
                </a:solidFill>
              </a:defRPr>
            </a:lvl6pPr>
            <a:lvl7pPr marL="3200400" lvl="6" indent="-355600">
              <a:spcBef>
                <a:spcPts val="1600"/>
              </a:spcBef>
              <a:spcAft>
                <a:spcPts val="0"/>
              </a:spcAft>
              <a:buClr>
                <a:srgbClr val="FFFFFF"/>
              </a:buClr>
              <a:buSzPts val="2000"/>
              <a:buChar char="●"/>
              <a:defRPr sz="2000">
                <a:solidFill>
                  <a:srgbClr val="FFFFFF"/>
                </a:solidFill>
              </a:defRPr>
            </a:lvl7pPr>
            <a:lvl8pPr marL="3657600" lvl="7" indent="-355600">
              <a:spcBef>
                <a:spcPts val="1600"/>
              </a:spcBef>
              <a:spcAft>
                <a:spcPts val="0"/>
              </a:spcAft>
              <a:buClr>
                <a:srgbClr val="FFFFFF"/>
              </a:buClr>
              <a:buSzPts val="2000"/>
              <a:buChar char="○"/>
              <a:defRPr sz="2000">
                <a:solidFill>
                  <a:srgbClr val="FFFFFF"/>
                </a:solidFill>
              </a:defRPr>
            </a:lvl8pPr>
            <a:lvl9pPr marL="4114800" lvl="8" indent="-355600">
              <a:spcBef>
                <a:spcPts val="1600"/>
              </a:spcBef>
              <a:spcAft>
                <a:spcPts val="1600"/>
              </a:spcAft>
              <a:buClr>
                <a:srgbClr val="FFFFFF"/>
              </a:buClr>
              <a:buSzPts val="2000"/>
              <a:buChar char="■"/>
              <a:defRPr sz="2000">
                <a:solidFill>
                  <a:srgbClr val="FFFFFF"/>
                </a:solidFill>
              </a:defRPr>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830600"/>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3400"/>
              <a:buNone/>
              <a:defRPr sz="3400" b="1"/>
            </a:lvl1pPr>
            <a:lvl2pPr lvl="1" algn="ctr">
              <a:spcBef>
                <a:spcPts val="0"/>
              </a:spcBef>
              <a:spcAft>
                <a:spcPts val="0"/>
              </a:spcAft>
              <a:buSzPts val="3400"/>
              <a:buNone/>
              <a:defRPr sz="3400" b="1"/>
            </a:lvl2pPr>
            <a:lvl3pPr lvl="2" algn="ctr">
              <a:spcBef>
                <a:spcPts val="0"/>
              </a:spcBef>
              <a:spcAft>
                <a:spcPts val="0"/>
              </a:spcAft>
              <a:buSzPts val="3400"/>
              <a:buNone/>
              <a:defRPr sz="3400" b="1"/>
            </a:lvl3pPr>
            <a:lvl4pPr lvl="3" algn="ctr">
              <a:spcBef>
                <a:spcPts val="0"/>
              </a:spcBef>
              <a:spcAft>
                <a:spcPts val="0"/>
              </a:spcAft>
              <a:buSzPts val="3400"/>
              <a:buNone/>
              <a:defRPr sz="3400" b="1"/>
            </a:lvl4pPr>
            <a:lvl5pPr lvl="4" algn="ctr">
              <a:spcBef>
                <a:spcPts val="0"/>
              </a:spcBef>
              <a:spcAft>
                <a:spcPts val="0"/>
              </a:spcAft>
              <a:buSzPts val="3400"/>
              <a:buNone/>
              <a:defRPr sz="3400" b="1"/>
            </a:lvl5pPr>
            <a:lvl6pPr lvl="5" algn="ctr">
              <a:spcBef>
                <a:spcPts val="0"/>
              </a:spcBef>
              <a:spcAft>
                <a:spcPts val="0"/>
              </a:spcAft>
              <a:buSzPts val="3400"/>
              <a:buNone/>
              <a:defRPr sz="3400" b="1"/>
            </a:lvl6pPr>
            <a:lvl7pPr lvl="6" algn="ctr">
              <a:spcBef>
                <a:spcPts val="0"/>
              </a:spcBef>
              <a:spcAft>
                <a:spcPts val="0"/>
              </a:spcAft>
              <a:buSzPts val="3400"/>
              <a:buNone/>
              <a:defRPr sz="3400" b="1"/>
            </a:lvl7pPr>
            <a:lvl8pPr lvl="7" algn="ctr">
              <a:spcBef>
                <a:spcPts val="0"/>
              </a:spcBef>
              <a:spcAft>
                <a:spcPts val="0"/>
              </a:spcAft>
              <a:buSzPts val="3400"/>
              <a:buNone/>
              <a:defRPr sz="3400" b="1"/>
            </a:lvl8pPr>
            <a:lvl9pPr lvl="8" algn="ctr">
              <a:spcBef>
                <a:spcPts val="0"/>
              </a:spcBef>
              <a:spcAft>
                <a:spcPts val="0"/>
              </a:spcAft>
              <a:buSzPts val="3400"/>
              <a:buNone/>
              <a:defRPr sz="3400" b="1"/>
            </a:lvl9pPr>
          </a:lstStyle>
          <a:p>
            <a:endParaRPr/>
          </a:p>
        </p:txBody>
      </p:sp>
      <p:sp>
        <p:nvSpPr>
          <p:cNvPr id="38" name="Google Shape;38;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a:t>
            </a:fld>
            <a:endParaRPr/>
          </a:p>
        </p:txBody>
      </p:sp>
      <p:sp>
        <p:nvSpPr>
          <p:cNvPr id="39" name="Google Shape;39;p9"/>
          <p:cNvSpPr txBox="1">
            <a:spLocks noGrp="1"/>
          </p:cNvSpPr>
          <p:nvPr>
            <p:ph type="subTitle" idx="1"/>
          </p:nvPr>
        </p:nvSpPr>
        <p:spPr>
          <a:xfrm>
            <a:off x="4960100" y="4108175"/>
            <a:ext cx="3900000" cy="555000"/>
          </a:xfrm>
          <a:prstGeom prst="rect">
            <a:avLst/>
          </a:prstGeom>
        </p:spPr>
        <p:txBody>
          <a:bodyPr spcFirstLastPara="1" wrap="square" lIns="91425" tIns="91425" rIns="91425" bIns="91425" anchor="t" anchorCtr="0">
            <a:noAutofit/>
          </a:bodyPr>
          <a:lstStyle>
            <a:lvl1pPr lvl="0">
              <a:spcBef>
                <a:spcPts val="0"/>
              </a:spcBef>
              <a:spcAft>
                <a:spcPts val="0"/>
              </a:spcAft>
              <a:buNone/>
              <a:defRPr>
                <a:solidFill>
                  <a:srgbClr val="FFFFFF"/>
                </a:solidFill>
              </a:defRPr>
            </a:lvl1pPr>
            <a:lvl2pPr lvl="1">
              <a:spcBef>
                <a:spcPts val="1600"/>
              </a:spcBef>
              <a:spcAft>
                <a:spcPts val="0"/>
              </a:spcAft>
              <a:buNone/>
              <a:defRPr>
                <a:solidFill>
                  <a:srgbClr val="FFFFFF"/>
                </a:solidFill>
              </a:defRPr>
            </a:lvl2pPr>
            <a:lvl3pPr lvl="2">
              <a:spcBef>
                <a:spcPts val="1600"/>
              </a:spcBef>
              <a:spcAft>
                <a:spcPts val="0"/>
              </a:spcAft>
              <a:buNone/>
              <a:defRPr>
                <a:solidFill>
                  <a:srgbClr val="FFFFFF"/>
                </a:solidFill>
              </a:defRPr>
            </a:lvl3pPr>
            <a:lvl4pPr lvl="3">
              <a:spcBef>
                <a:spcPts val="1600"/>
              </a:spcBef>
              <a:spcAft>
                <a:spcPts val="0"/>
              </a:spcAft>
              <a:buNone/>
              <a:defRPr>
                <a:solidFill>
                  <a:srgbClr val="FFFFFF"/>
                </a:solidFill>
              </a:defRPr>
            </a:lvl4pPr>
            <a:lvl5pPr lvl="4">
              <a:spcBef>
                <a:spcPts val="1600"/>
              </a:spcBef>
              <a:spcAft>
                <a:spcPts val="0"/>
              </a:spcAft>
              <a:buNone/>
              <a:defRPr>
                <a:solidFill>
                  <a:srgbClr val="FFFFFF"/>
                </a:solidFill>
              </a:defRPr>
            </a:lvl5pPr>
            <a:lvl6pPr lvl="5">
              <a:spcBef>
                <a:spcPts val="1600"/>
              </a:spcBef>
              <a:spcAft>
                <a:spcPts val="0"/>
              </a:spcAft>
              <a:buNone/>
              <a:defRPr>
                <a:solidFill>
                  <a:srgbClr val="FFFFFF"/>
                </a:solidFill>
              </a:defRPr>
            </a:lvl6pPr>
            <a:lvl7pPr lvl="6">
              <a:spcBef>
                <a:spcPts val="1600"/>
              </a:spcBef>
              <a:spcAft>
                <a:spcPts val="0"/>
              </a:spcAft>
              <a:buNone/>
              <a:defRPr>
                <a:solidFill>
                  <a:srgbClr val="FFFFFF"/>
                </a:solidFill>
              </a:defRPr>
            </a:lvl7pPr>
            <a:lvl8pPr lvl="7">
              <a:spcBef>
                <a:spcPts val="1600"/>
              </a:spcBef>
              <a:spcAft>
                <a:spcPts val="0"/>
              </a:spcAft>
              <a:buNone/>
              <a:defRPr>
                <a:solidFill>
                  <a:srgbClr val="FFFFFF"/>
                </a:solidFill>
              </a:defRPr>
            </a:lvl8pPr>
            <a:lvl9pPr lvl="8">
              <a:spcBef>
                <a:spcPts val="1600"/>
              </a:spcBef>
              <a:spcAft>
                <a:spcPts val="1600"/>
              </a:spcAft>
              <a:buNone/>
              <a:defRPr>
                <a:solidFill>
                  <a:srgbClr val="FFFFFF"/>
                </a:solidFill>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0"/>
        <p:cNvGrpSpPr/>
        <p:nvPr/>
      </p:nvGrpSpPr>
      <p:grpSpPr>
        <a:xfrm>
          <a:off x="0" y="0"/>
          <a:ext cx="0" cy="0"/>
          <a:chOff x="0" y="0"/>
          <a:chExt cx="0" cy="0"/>
        </a:xfrm>
      </p:grpSpPr>
      <p:sp>
        <p:nvSpPr>
          <p:cNvPr id="41" name="Google Shape;41;p10"/>
          <p:cNvSpPr txBox="1">
            <a:spLocks noGrp="1"/>
          </p:cNvSpPr>
          <p:nvPr>
            <p:ph type="body" idx="1"/>
          </p:nvPr>
        </p:nvSpPr>
        <p:spPr>
          <a:xfrm>
            <a:off x="0" y="4230575"/>
            <a:ext cx="9144000" cy="605100"/>
          </a:xfrm>
          <a:prstGeom prst="rect">
            <a:avLst/>
          </a:prstGeom>
        </p:spPr>
        <p:txBody>
          <a:bodyPr spcFirstLastPara="1" wrap="square" lIns="91425" tIns="91425" rIns="91425" bIns="91425" anchor="ctr" anchorCtr="0">
            <a:noAutofit/>
          </a:bodyPr>
          <a:lstStyle>
            <a:lvl1pPr marL="457200" lvl="0" indent="-228600" algn="ctr">
              <a:lnSpc>
                <a:spcPct val="100000"/>
              </a:lnSpc>
              <a:spcBef>
                <a:spcPts val="0"/>
              </a:spcBef>
              <a:spcAft>
                <a:spcPts val="0"/>
              </a:spcAft>
              <a:buSzPts val="2200"/>
              <a:buNone/>
              <a:defRPr sz="2200"/>
            </a:lvl1pPr>
          </a:lstStyle>
          <a:p>
            <a:endParaRPr/>
          </a:p>
        </p:txBody>
      </p:sp>
      <p:sp>
        <p:nvSpPr>
          <p:cNvPr id="42" name="Google Shape;42;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3"/>
        <p:cNvGrpSpPr/>
        <p:nvPr/>
      </p:nvGrpSpPr>
      <p:grpSpPr>
        <a:xfrm>
          <a:off x="0" y="0"/>
          <a:ext cx="0" cy="0"/>
          <a:chOff x="0" y="0"/>
          <a:chExt cx="0" cy="0"/>
        </a:xfrm>
      </p:grpSpPr>
      <p:sp>
        <p:nvSpPr>
          <p:cNvPr id="44" name="Google Shape;44;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5" name="Google Shape;45;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6" name="Google Shape;46;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7"/>
        <p:cNvGrpSpPr/>
        <p:nvPr/>
      </p:nvGrpSpPr>
      <p:grpSpPr>
        <a:xfrm>
          <a:off x="0" y="0"/>
          <a:ext cx="0" cy="0"/>
          <a:chOff x="0" y="0"/>
          <a:chExt cx="0" cy="0"/>
        </a:xfrm>
      </p:grpSpPr>
      <p:sp>
        <p:nvSpPr>
          <p:cNvPr id="48" name="Google Shape;48;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dark-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1pPr>
            <a:lvl2pPr lvl="1">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2pPr>
            <a:lvl3pPr lvl="2">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3pPr>
            <a:lvl4pPr lvl="3">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4pPr>
            <a:lvl5pPr lvl="4">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5pPr>
            <a:lvl6pPr lvl="5">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6pPr>
            <a:lvl7pPr lvl="6">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7pPr>
            <a:lvl8pPr lvl="7">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8pPr>
            <a:lvl9pPr lvl="8">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lt2"/>
              </a:buClr>
              <a:buSzPts val="1800"/>
              <a:buFont typeface="Proxima Nova"/>
              <a:buChar char="●"/>
              <a:defRPr sz="1800">
                <a:solidFill>
                  <a:schemeClr val="lt2"/>
                </a:solidFill>
                <a:latin typeface="Proxima Nova"/>
                <a:ea typeface="Proxima Nova"/>
                <a:cs typeface="Proxima Nova"/>
                <a:sym typeface="Proxima Nova"/>
              </a:defRPr>
            </a:lvl1pPr>
            <a:lvl2pPr marL="914400" lvl="1" indent="-317500">
              <a:lnSpc>
                <a:spcPct val="115000"/>
              </a:lnSpc>
              <a:spcBef>
                <a:spcPts val="1600"/>
              </a:spcBef>
              <a:spcAft>
                <a:spcPts val="0"/>
              </a:spcAft>
              <a:buClr>
                <a:schemeClr val="lt2"/>
              </a:buClr>
              <a:buSzPts val="1400"/>
              <a:buFont typeface="Proxima Nova"/>
              <a:buChar char="○"/>
              <a:defRPr>
                <a:solidFill>
                  <a:schemeClr val="lt2"/>
                </a:solidFill>
                <a:latin typeface="Proxima Nova"/>
                <a:ea typeface="Proxima Nova"/>
                <a:cs typeface="Proxima Nova"/>
                <a:sym typeface="Proxima Nova"/>
              </a:defRPr>
            </a:lvl2pPr>
            <a:lvl3pPr marL="1371600" lvl="2" indent="-317500">
              <a:lnSpc>
                <a:spcPct val="115000"/>
              </a:lnSpc>
              <a:spcBef>
                <a:spcPts val="1600"/>
              </a:spcBef>
              <a:spcAft>
                <a:spcPts val="0"/>
              </a:spcAft>
              <a:buClr>
                <a:schemeClr val="lt2"/>
              </a:buClr>
              <a:buSzPts val="1400"/>
              <a:buFont typeface="Proxima Nova"/>
              <a:buChar char="■"/>
              <a:defRPr>
                <a:solidFill>
                  <a:schemeClr val="lt2"/>
                </a:solidFill>
                <a:latin typeface="Proxima Nova"/>
                <a:ea typeface="Proxima Nova"/>
                <a:cs typeface="Proxima Nova"/>
                <a:sym typeface="Proxima Nova"/>
              </a:defRPr>
            </a:lvl3pPr>
            <a:lvl4pPr marL="1828800" lvl="3" indent="-317500">
              <a:lnSpc>
                <a:spcPct val="115000"/>
              </a:lnSpc>
              <a:spcBef>
                <a:spcPts val="1600"/>
              </a:spcBef>
              <a:spcAft>
                <a:spcPts val="0"/>
              </a:spcAft>
              <a:buClr>
                <a:schemeClr val="lt2"/>
              </a:buClr>
              <a:buSzPts val="1400"/>
              <a:buFont typeface="Proxima Nova"/>
              <a:buChar char="●"/>
              <a:defRPr>
                <a:solidFill>
                  <a:schemeClr val="lt2"/>
                </a:solidFill>
                <a:latin typeface="Proxima Nova"/>
                <a:ea typeface="Proxima Nova"/>
                <a:cs typeface="Proxima Nova"/>
                <a:sym typeface="Proxima Nova"/>
              </a:defRPr>
            </a:lvl4pPr>
            <a:lvl5pPr marL="2286000" lvl="4" indent="-317500">
              <a:lnSpc>
                <a:spcPct val="115000"/>
              </a:lnSpc>
              <a:spcBef>
                <a:spcPts val="1600"/>
              </a:spcBef>
              <a:spcAft>
                <a:spcPts val="0"/>
              </a:spcAft>
              <a:buClr>
                <a:schemeClr val="lt2"/>
              </a:buClr>
              <a:buSzPts val="1400"/>
              <a:buFont typeface="Proxima Nova"/>
              <a:buChar char="○"/>
              <a:defRPr>
                <a:solidFill>
                  <a:schemeClr val="lt2"/>
                </a:solidFill>
                <a:latin typeface="Proxima Nova"/>
                <a:ea typeface="Proxima Nova"/>
                <a:cs typeface="Proxima Nova"/>
                <a:sym typeface="Proxima Nova"/>
              </a:defRPr>
            </a:lvl5pPr>
            <a:lvl6pPr marL="2743200" lvl="5" indent="-317500">
              <a:lnSpc>
                <a:spcPct val="115000"/>
              </a:lnSpc>
              <a:spcBef>
                <a:spcPts val="1600"/>
              </a:spcBef>
              <a:spcAft>
                <a:spcPts val="0"/>
              </a:spcAft>
              <a:buClr>
                <a:schemeClr val="lt2"/>
              </a:buClr>
              <a:buSzPts val="1400"/>
              <a:buFont typeface="Proxima Nova"/>
              <a:buChar char="■"/>
              <a:defRPr>
                <a:solidFill>
                  <a:schemeClr val="lt2"/>
                </a:solidFill>
                <a:latin typeface="Proxima Nova"/>
                <a:ea typeface="Proxima Nova"/>
                <a:cs typeface="Proxima Nova"/>
                <a:sym typeface="Proxima Nova"/>
              </a:defRPr>
            </a:lvl6pPr>
            <a:lvl7pPr marL="3200400" lvl="6" indent="-317500">
              <a:lnSpc>
                <a:spcPct val="115000"/>
              </a:lnSpc>
              <a:spcBef>
                <a:spcPts val="1600"/>
              </a:spcBef>
              <a:spcAft>
                <a:spcPts val="0"/>
              </a:spcAft>
              <a:buClr>
                <a:schemeClr val="lt2"/>
              </a:buClr>
              <a:buSzPts val="1400"/>
              <a:buFont typeface="Proxima Nova"/>
              <a:buChar char="●"/>
              <a:defRPr>
                <a:solidFill>
                  <a:schemeClr val="lt2"/>
                </a:solidFill>
                <a:latin typeface="Proxima Nova"/>
                <a:ea typeface="Proxima Nova"/>
                <a:cs typeface="Proxima Nova"/>
                <a:sym typeface="Proxima Nova"/>
              </a:defRPr>
            </a:lvl7pPr>
            <a:lvl8pPr marL="3657600" lvl="7" indent="-317500">
              <a:lnSpc>
                <a:spcPct val="115000"/>
              </a:lnSpc>
              <a:spcBef>
                <a:spcPts val="1600"/>
              </a:spcBef>
              <a:spcAft>
                <a:spcPts val="0"/>
              </a:spcAft>
              <a:buClr>
                <a:schemeClr val="lt2"/>
              </a:buClr>
              <a:buSzPts val="1400"/>
              <a:buFont typeface="Proxima Nova"/>
              <a:buChar char="○"/>
              <a:defRPr>
                <a:solidFill>
                  <a:schemeClr val="lt2"/>
                </a:solidFill>
                <a:latin typeface="Proxima Nova"/>
                <a:ea typeface="Proxima Nova"/>
                <a:cs typeface="Proxima Nova"/>
                <a:sym typeface="Proxima Nova"/>
              </a:defRPr>
            </a:lvl8pPr>
            <a:lvl9pPr marL="4114800" lvl="8" indent="-317500">
              <a:lnSpc>
                <a:spcPct val="115000"/>
              </a:lnSpc>
              <a:spcBef>
                <a:spcPts val="1600"/>
              </a:spcBef>
              <a:spcAft>
                <a:spcPts val="1600"/>
              </a:spcAft>
              <a:buClr>
                <a:schemeClr val="lt2"/>
              </a:buClr>
              <a:buSzPts val="1400"/>
              <a:buFont typeface="Proxima Nova"/>
              <a:buChar char="■"/>
              <a:defRPr>
                <a:solidFill>
                  <a:schemeClr val="lt2"/>
                </a:solidFill>
                <a:latin typeface="Proxima Nova"/>
                <a:ea typeface="Proxima Nova"/>
                <a:cs typeface="Proxima Nova"/>
                <a:sym typeface="Proxima Nova"/>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marL="0" lvl="0" indent="0" algn="r" rtl="0">
              <a:spcBef>
                <a:spcPts val="0"/>
              </a:spcBef>
              <a:spcAft>
                <a:spcPts val="0"/>
              </a:spcAft>
              <a:buNone/>
            </a:pPr>
            <a:fld id="{00000000-1234-1234-1234-123412341234}" type="slidenum">
              <a:rPr lang="pt-B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png"/><Relationship Id="rId5" Type="http://schemas.openxmlformats.org/officeDocument/2006/relationships/hyperlink" Target="https://youtu.be/LsMOsHJaHd4" TargetMode="Externa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8.png"/><Relationship Id="rId5" Type="http://schemas.openxmlformats.org/officeDocument/2006/relationships/hyperlink" Target="https://youtu.be/CuOBakJHC2Y" TargetMode="Externa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9.png"/><Relationship Id="rId5" Type="http://schemas.openxmlformats.org/officeDocument/2006/relationships/hyperlink" Target="https://youtu.be/0MvVrzOOlSk" TargetMode="Externa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11.png"/><Relationship Id="rId5" Type="http://schemas.openxmlformats.org/officeDocument/2006/relationships/hyperlink" Target="https://youtu.be/hGJtlbK7UdU" TargetMode="Externa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1.xml"/><Relationship Id="rId5" Type="http://schemas.openxmlformats.org/officeDocument/2006/relationships/image" Target="../media/image14.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53" name="Google Shape;53;p13"/>
          <p:cNvSpPr txBox="1">
            <a:spLocks noGrp="1"/>
          </p:cNvSpPr>
          <p:nvPr>
            <p:ph type="ctrTitle"/>
          </p:nvPr>
        </p:nvSpPr>
        <p:spPr>
          <a:xfrm>
            <a:off x="311700" y="3215800"/>
            <a:ext cx="8520600" cy="922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pt-BR"/>
              <a:t>Fora da caixa de som</a:t>
            </a:r>
            <a:endParaRPr/>
          </a:p>
        </p:txBody>
      </p:sp>
      <p:sp>
        <p:nvSpPr>
          <p:cNvPr id="54" name="Google Shape;54;p13"/>
          <p:cNvSpPr txBox="1">
            <a:spLocks noGrp="1"/>
          </p:cNvSpPr>
          <p:nvPr>
            <p:ph type="subTitle" idx="1"/>
          </p:nvPr>
        </p:nvSpPr>
        <p:spPr>
          <a:xfrm>
            <a:off x="311700" y="4023025"/>
            <a:ext cx="85206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pt-BR" sz="2600"/>
              <a:t>Tecnologias assistivas são mais do que leitores de tela  </a:t>
            </a:r>
            <a:endParaRPr sz="2600"/>
          </a:p>
        </p:txBody>
      </p:sp>
      <p:pic>
        <p:nvPicPr>
          <p:cNvPr id="55" name="Google Shape;55;p13" descr="Gráfico de uma caixa de som."/>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3363600" y="729850"/>
            <a:ext cx="2416800" cy="24168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2608050"/>
            <a:ext cx="8520600" cy="1382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pt-BR" b="1"/>
              <a:t>Amamos os leitores de tela, </a:t>
            </a:r>
            <a:endParaRPr b="1"/>
          </a:p>
          <a:p>
            <a:pPr marL="0" lvl="0" indent="0" algn="ctr" rtl="0">
              <a:spcBef>
                <a:spcPts val="0"/>
              </a:spcBef>
              <a:spcAft>
                <a:spcPts val="0"/>
              </a:spcAft>
              <a:buNone/>
            </a:pPr>
            <a:r>
              <a:rPr lang="pt-BR"/>
              <a:t>mas precisamos conhecer outras tecnologias assistivas...</a:t>
            </a:r>
            <a:endParaRPr/>
          </a:p>
        </p:txBody>
      </p:sp>
      <p:pic>
        <p:nvPicPr>
          <p:cNvPr id="61" name="Google Shape;61;p14" descr="Logomarca do TalkBack."/>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2517775" y="976990"/>
            <a:ext cx="1036350" cy="1036350"/>
          </a:xfrm>
          <a:prstGeom prst="rect">
            <a:avLst/>
          </a:prstGeom>
          <a:noFill/>
          <a:ln>
            <a:noFill/>
          </a:ln>
        </p:spPr>
      </p:pic>
      <p:pic>
        <p:nvPicPr>
          <p:cNvPr id="62" name="Google Shape;62;p14" descr="Logomarca do VoiceOver."/>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3891891" y="1056788"/>
            <a:ext cx="956525" cy="956597"/>
          </a:xfrm>
          <a:prstGeom prst="rect">
            <a:avLst/>
          </a:prstGeom>
          <a:noFill/>
          <a:ln>
            <a:noFill/>
          </a:ln>
        </p:spPr>
      </p:pic>
      <p:pic>
        <p:nvPicPr>
          <p:cNvPr id="63" name="Google Shape;63;p14" descr="Logomarca do NVDA."/>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5303004" y="1056827"/>
            <a:ext cx="956525" cy="9565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265500" y="1830600"/>
            <a:ext cx="4045200" cy="1800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pt-BR" b="0"/>
              <a:t>Como uma </a:t>
            </a:r>
            <a:br>
              <a:rPr lang="pt-BR" b="0"/>
            </a:br>
            <a:r>
              <a:rPr lang="pt-BR">
                <a:solidFill>
                  <a:schemeClr val="accent6"/>
                </a:solidFill>
              </a:rPr>
              <a:t>pessoa surdocega</a:t>
            </a:r>
            <a:r>
              <a:rPr lang="pt-BR" b="0"/>
              <a:t> consegue ler suas mensagens?</a:t>
            </a:r>
            <a:endParaRPr b="0"/>
          </a:p>
        </p:txBody>
      </p:sp>
      <p:pic>
        <p:nvPicPr>
          <p:cNvPr id="69" name="Google Shape;69;p15" descr="Foto de um homem surdocego de mais ou menos 40 anos usando uma linha braille do modelo Focus 14 Blue."/>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5250624" y="1362075"/>
            <a:ext cx="3227582" cy="2419350"/>
          </a:xfrm>
          <a:prstGeom prst="rect">
            <a:avLst/>
          </a:prstGeom>
          <a:noFill/>
          <a:ln w="9525" cap="flat" cmpd="sng">
            <a:solidFill>
              <a:srgbClr val="FFFFFF"/>
            </a:solidFill>
            <a:prstDash val="solid"/>
            <a:round/>
            <a:headEnd type="none" w="sm" len="sm"/>
            <a:tailEnd type="none" w="sm" len="sm"/>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6"/>
          <p:cNvSpPr txBox="1">
            <a:spLocks noGrp="1"/>
          </p:cNvSpPr>
          <p:nvPr>
            <p:ph type="body" idx="1"/>
          </p:nvPr>
        </p:nvSpPr>
        <p:spPr>
          <a:xfrm>
            <a:off x="0" y="4230575"/>
            <a:ext cx="9144000" cy="605100"/>
          </a:xfrm>
          <a:prstGeom prst="rect">
            <a:avLst/>
          </a:prstGeom>
        </p:spPr>
        <p:txBody>
          <a:bodyPr spcFirstLastPara="1" wrap="square" lIns="91425" tIns="91425" rIns="91425" bIns="91425" anchor="ctr" anchorCtr="0">
            <a:noAutofit/>
          </a:bodyPr>
          <a:lstStyle/>
          <a:p>
            <a:pPr marL="0" lvl="0" indent="0"/>
            <a:r>
              <a:rPr lang="pt-BR" b="1" dirty="0"/>
              <a:t>Vídeo da linha </a:t>
            </a:r>
            <a:r>
              <a:rPr lang="pt-BR" b="1" dirty="0" err="1"/>
              <a:t>braille</a:t>
            </a:r>
            <a:r>
              <a:rPr lang="pt-BR" dirty="0"/>
              <a:t> (legendado: </a:t>
            </a:r>
            <a:r>
              <a:rPr lang="pt-BR" dirty="0" err="1">
                <a:hlinkClick r:id="rId5"/>
              </a:rPr>
              <a:t>https</a:t>
            </a:r>
            <a:r>
              <a:rPr lang="pt-BR" dirty="0">
                <a:hlinkClick r:id="rId5"/>
              </a:rPr>
              <a:t>://</a:t>
            </a:r>
            <a:r>
              <a:rPr lang="pt-BR" dirty="0" err="1">
                <a:hlinkClick r:id="rId5"/>
              </a:rPr>
              <a:t>youtu.be</a:t>
            </a:r>
            <a:r>
              <a:rPr lang="pt-BR" dirty="0">
                <a:hlinkClick r:id="rId5"/>
              </a:rPr>
              <a:t>/LsMOsHJaHd4</a:t>
            </a:r>
            <a:r>
              <a:rPr lang="pt-BR" dirty="0"/>
              <a:t>)</a:t>
            </a:r>
            <a:endParaRPr dirty="0"/>
          </a:p>
        </p:txBody>
      </p:sp>
      <p:pic>
        <p:nvPicPr>
          <p:cNvPr id="2" name="Online Media 1" descr="LinhaBraille.mp4">
            <a:hlinkClick r:id="" action="ppaction://media"/>
            <a:extLst>
              <a:ext uri="{FF2B5EF4-FFF2-40B4-BE49-F238E27FC236}">
                <a16:creationId xmlns:a16="http://schemas.microsoft.com/office/drawing/2014/main" id="{6C13B89C-0F31-8642-BC63-C57DF7969756}"/>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6"/>
          <a:srcRect/>
          <a:stretch>
            <a:fillRect/>
          </a:stretch>
        </p:blipFill>
        <p:spPr>
          <a:xfrm>
            <a:off x="1498841" y="539931"/>
            <a:ext cx="6146318" cy="3457304"/>
          </a:xfrm>
          <a:prstGeom prst="rect">
            <a:avLst/>
          </a:prstGeom>
          <a:ln>
            <a:solidFill>
              <a:srgbClr val="FFC000"/>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71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t-BR"/>
              <a:t>Como desenvolver melhor para linhas braille?</a:t>
            </a:r>
            <a:endParaRPr/>
          </a:p>
        </p:txBody>
      </p:sp>
      <p:sp>
        <p:nvSpPr>
          <p:cNvPr id="80" name="Google Shape;80;p17"/>
          <p:cNvSpPr txBox="1">
            <a:spLocks noGrp="1"/>
          </p:cNvSpPr>
          <p:nvPr>
            <p:ph type="body" idx="1"/>
          </p:nvPr>
        </p:nvSpPr>
        <p:spPr>
          <a:xfrm>
            <a:off x="387900" y="1000075"/>
            <a:ext cx="8520600" cy="3862800"/>
          </a:xfrm>
          <a:prstGeom prst="rect">
            <a:avLst/>
          </a:prstGeom>
        </p:spPr>
        <p:txBody>
          <a:bodyPr spcFirstLastPara="1" wrap="square" lIns="91425" tIns="91425" rIns="91425" bIns="91425" anchor="t" anchorCtr="0">
            <a:noAutofit/>
          </a:bodyPr>
          <a:lstStyle/>
          <a:p>
            <a:pPr marL="457200" lvl="0" indent="-368300" algn="l" rtl="0">
              <a:lnSpc>
                <a:spcPct val="113000"/>
              </a:lnSpc>
              <a:spcBef>
                <a:spcPts val="0"/>
              </a:spcBef>
              <a:spcAft>
                <a:spcPts val="0"/>
              </a:spcAft>
              <a:buSzPts val="2200"/>
              <a:buChar char="➔"/>
            </a:pPr>
            <a:r>
              <a:rPr lang="pt-BR" b="1">
                <a:solidFill>
                  <a:schemeClr val="accent5"/>
                </a:solidFill>
              </a:rPr>
              <a:t>Utilizar uma semântica correta </a:t>
            </a:r>
            <a:r>
              <a:rPr lang="pt-BR"/>
              <a:t>(ex: botões são botões)</a:t>
            </a:r>
            <a:br>
              <a:rPr lang="pt-BR"/>
            </a:br>
            <a:r>
              <a:rPr lang="pt-BR"/>
              <a:t>WCAG 4.1.2 - Nome, função, valor [A]</a:t>
            </a:r>
            <a:endParaRPr/>
          </a:p>
          <a:p>
            <a:pPr marL="457200" lvl="0" indent="-368300" algn="l" rtl="0">
              <a:lnSpc>
                <a:spcPct val="113000"/>
              </a:lnSpc>
              <a:spcBef>
                <a:spcPts val="1500"/>
              </a:spcBef>
              <a:spcAft>
                <a:spcPts val="0"/>
              </a:spcAft>
              <a:buSzPts val="2200"/>
              <a:buChar char="➔"/>
            </a:pPr>
            <a:r>
              <a:rPr lang="pt-BR" b="1">
                <a:solidFill>
                  <a:schemeClr val="accent5"/>
                </a:solidFill>
              </a:rPr>
              <a:t>Incluir legendas e/ou transcrição de áudio e vídeo</a:t>
            </a:r>
            <a:br>
              <a:rPr lang="pt-BR">
                <a:solidFill>
                  <a:schemeClr val="accent5"/>
                </a:solidFill>
              </a:rPr>
            </a:br>
            <a:r>
              <a:rPr lang="pt-BR"/>
              <a:t>WCAG 1.2.2 - Legendas (áudio ou vídeo pré-gravado) [A]</a:t>
            </a:r>
            <a:endParaRPr/>
          </a:p>
          <a:p>
            <a:pPr marL="457200" lvl="0" indent="-368300" algn="l" rtl="0">
              <a:lnSpc>
                <a:spcPct val="113000"/>
              </a:lnSpc>
              <a:spcBef>
                <a:spcPts val="1500"/>
              </a:spcBef>
              <a:spcAft>
                <a:spcPts val="0"/>
              </a:spcAft>
              <a:buSzPts val="2200"/>
              <a:buChar char="➔"/>
            </a:pPr>
            <a:r>
              <a:rPr lang="pt-BR" b="1">
                <a:solidFill>
                  <a:schemeClr val="accent5"/>
                </a:solidFill>
              </a:rPr>
              <a:t>Evitar instruções de gestos</a:t>
            </a:r>
            <a:r>
              <a:rPr lang="pt-BR"/>
              <a:t> (ex: clique aqui, arraste aqui)</a:t>
            </a:r>
            <a:br>
              <a:rPr lang="pt-BR"/>
            </a:br>
            <a:r>
              <a:rPr lang="pt-BR"/>
              <a:t>WCAG 1.3.3 - Características sensoriais [A]</a:t>
            </a:r>
            <a:endParaRPr/>
          </a:p>
          <a:p>
            <a:pPr marL="457200" lvl="0" indent="-368300" algn="l" rtl="0">
              <a:lnSpc>
                <a:spcPct val="113000"/>
              </a:lnSpc>
              <a:spcBef>
                <a:spcPts val="1500"/>
              </a:spcBef>
              <a:spcAft>
                <a:spcPts val="1500"/>
              </a:spcAft>
              <a:buSzPts val="2200"/>
              <a:buChar char="➔"/>
            </a:pPr>
            <a:r>
              <a:rPr lang="pt-BR" b="1">
                <a:solidFill>
                  <a:schemeClr val="accent5"/>
                </a:solidFill>
              </a:rPr>
              <a:t>Não colocar rótulos e instruções essenciais como “dicas”</a:t>
            </a:r>
            <a:br>
              <a:rPr lang="pt-BR"/>
            </a:br>
            <a:r>
              <a:rPr lang="pt-BR"/>
              <a:t>WCAG 3.3.2 - Rótulos e instruções [A]</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8"/>
          <p:cNvSpPr txBox="1">
            <a:spLocks noGrp="1"/>
          </p:cNvSpPr>
          <p:nvPr>
            <p:ph type="title"/>
          </p:nvPr>
        </p:nvSpPr>
        <p:spPr>
          <a:xfrm>
            <a:off x="0" y="1506150"/>
            <a:ext cx="4572000" cy="21312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pt-BR" b="0"/>
              <a:t>Como uma </a:t>
            </a:r>
            <a:r>
              <a:rPr lang="pt-BR">
                <a:solidFill>
                  <a:schemeClr val="accent6"/>
                </a:solidFill>
              </a:rPr>
              <a:t>pessoa com sua mobilidade reduzida</a:t>
            </a:r>
            <a:r>
              <a:rPr lang="pt-BR" b="0"/>
              <a:t> consegue navegar num site?</a:t>
            </a:r>
            <a:endParaRPr b="0"/>
          </a:p>
        </p:txBody>
      </p:sp>
      <p:pic>
        <p:nvPicPr>
          <p:cNvPr id="86" name="Google Shape;86;p18" descr="Foto de uma menina de mais ou menos 10 anos e com paralisia cerebral usando o teclado TiX."/>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250624" y="1285875"/>
            <a:ext cx="3227582" cy="2419350"/>
          </a:xfrm>
          <a:prstGeom prst="rect">
            <a:avLst/>
          </a:prstGeom>
          <a:noFill/>
          <a:ln w="9525" cap="flat" cmpd="sng">
            <a:solidFill>
              <a:srgbClr val="FFFFFF"/>
            </a:solidFill>
            <a:prstDash val="solid"/>
            <a:round/>
            <a:headEnd type="none" w="sm" len="sm"/>
            <a:tailEnd type="none" w="sm" len="sm"/>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9"/>
          <p:cNvSpPr txBox="1">
            <a:spLocks noGrp="1"/>
          </p:cNvSpPr>
          <p:nvPr>
            <p:ph type="body" idx="1"/>
          </p:nvPr>
        </p:nvSpPr>
        <p:spPr>
          <a:xfrm>
            <a:off x="0" y="4230575"/>
            <a:ext cx="9144000" cy="605100"/>
          </a:xfrm>
          <a:prstGeom prst="rect">
            <a:avLst/>
          </a:prstGeom>
        </p:spPr>
        <p:txBody>
          <a:bodyPr spcFirstLastPara="1" wrap="square" lIns="91425" tIns="91425" rIns="91425" bIns="91425" anchor="ctr" anchorCtr="0">
            <a:noAutofit/>
          </a:bodyPr>
          <a:lstStyle/>
          <a:p>
            <a:pPr marL="0" lvl="0" indent="0"/>
            <a:r>
              <a:rPr lang="pt-BR" b="1" dirty="0"/>
              <a:t>Vídeo do Teclado </a:t>
            </a:r>
            <a:r>
              <a:rPr lang="pt-BR" b="1" dirty="0" err="1"/>
              <a:t>TiX</a:t>
            </a:r>
            <a:r>
              <a:rPr lang="pt-BR" b="1" dirty="0"/>
              <a:t> </a:t>
            </a:r>
            <a:r>
              <a:rPr lang="pt-BR" dirty="0"/>
              <a:t>(legendado: </a:t>
            </a:r>
            <a:r>
              <a:rPr lang="en-US" dirty="0">
                <a:hlinkClick r:id="rId5"/>
              </a:rPr>
              <a:t>https://youtu.be/CuOBakJHC2Y</a:t>
            </a:r>
            <a:r>
              <a:rPr lang="pt-BR" dirty="0"/>
              <a:t>)</a:t>
            </a:r>
            <a:endParaRPr dirty="0"/>
          </a:p>
        </p:txBody>
      </p:sp>
      <p:pic>
        <p:nvPicPr>
          <p:cNvPr id="6" name="Online Media 1" descr="Teclado TiX.mp4">
            <a:hlinkClick r:id="" action="ppaction://media"/>
            <a:extLst>
              <a:ext uri="{FF2B5EF4-FFF2-40B4-BE49-F238E27FC236}">
                <a16:creationId xmlns:a16="http://schemas.microsoft.com/office/drawing/2014/main" id="{E4D519C6-8D6A-6B4E-BD87-5846BD5CA191}"/>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498841" y="539930"/>
            <a:ext cx="6146318" cy="345850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275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fill="hold" display="0">
                  <p:stCondLst>
                    <p:cond delay="indefinite"/>
                  </p:stCondLst>
                </p:cTn>
                <p:tgtEl>
                  <p:spTgt spid="6"/>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0"/>
          <p:cNvSpPr txBox="1">
            <a:spLocks noGrp="1"/>
          </p:cNvSpPr>
          <p:nvPr>
            <p:ph type="body" idx="1"/>
          </p:nvPr>
        </p:nvSpPr>
        <p:spPr>
          <a:xfrm>
            <a:off x="0" y="4230575"/>
            <a:ext cx="9144000" cy="605100"/>
          </a:xfrm>
          <a:prstGeom prst="rect">
            <a:avLst/>
          </a:prstGeom>
        </p:spPr>
        <p:txBody>
          <a:bodyPr spcFirstLastPara="1" wrap="square" lIns="91425" tIns="91425" rIns="91425" bIns="91425" anchor="ctr" anchorCtr="0">
            <a:noAutofit/>
          </a:bodyPr>
          <a:lstStyle/>
          <a:p>
            <a:pPr marL="0" lvl="0" indent="0"/>
            <a:r>
              <a:rPr lang="pt-BR" b="1" dirty="0"/>
              <a:t>Vídeo do </a:t>
            </a:r>
            <a:r>
              <a:rPr lang="pt-BR" b="1" dirty="0" err="1"/>
              <a:t>Tap</a:t>
            </a:r>
            <a:r>
              <a:rPr lang="pt-BR" b="1" dirty="0"/>
              <a:t> </a:t>
            </a:r>
            <a:r>
              <a:rPr lang="pt-BR" b="1" dirty="0" err="1"/>
              <a:t>Strap</a:t>
            </a:r>
            <a:r>
              <a:rPr lang="pt-BR" dirty="0"/>
              <a:t> (legendado: </a:t>
            </a:r>
            <a:r>
              <a:rPr lang="en-US" dirty="0">
                <a:hlinkClick r:id="rId5"/>
              </a:rPr>
              <a:t>https://youtu.be/0MvVrzOOlSk</a:t>
            </a:r>
            <a:r>
              <a:rPr lang="pt-BR" dirty="0"/>
              <a:t>)</a:t>
            </a:r>
            <a:endParaRPr dirty="0"/>
          </a:p>
        </p:txBody>
      </p:sp>
      <p:pic>
        <p:nvPicPr>
          <p:cNvPr id="6" name="Online Media 1" descr="Tap Strap.mp4">
            <a:hlinkClick r:id="" action="ppaction://media"/>
            <a:extLst>
              <a:ext uri="{FF2B5EF4-FFF2-40B4-BE49-F238E27FC236}">
                <a16:creationId xmlns:a16="http://schemas.microsoft.com/office/drawing/2014/main" id="{BD4B849B-D3BB-5F49-A916-7BD318D64E69}"/>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498841" y="539931"/>
            <a:ext cx="6144184" cy="345730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48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fill="hold" display="0">
                  <p:stCondLst>
                    <p:cond delay="indefinite"/>
                  </p:stCondLst>
                </p:cTn>
                <p:tgtEl>
                  <p:spTgt spid="6"/>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1"/>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t-BR"/>
              <a:t>Como desenvolver melhor para acionadores?</a:t>
            </a:r>
            <a:endParaRPr/>
          </a:p>
        </p:txBody>
      </p:sp>
      <p:sp>
        <p:nvSpPr>
          <p:cNvPr id="102" name="Google Shape;102;p21"/>
          <p:cNvSpPr txBox="1">
            <a:spLocks noGrp="1"/>
          </p:cNvSpPr>
          <p:nvPr>
            <p:ph type="body" idx="1"/>
          </p:nvPr>
        </p:nvSpPr>
        <p:spPr>
          <a:xfrm>
            <a:off x="387900" y="1076275"/>
            <a:ext cx="8520600" cy="3885900"/>
          </a:xfrm>
          <a:prstGeom prst="rect">
            <a:avLst/>
          </a:prstGeom>
        </p:spPr>
        <p:txBody>
          <a:bodyPr spcFirstLastPara="1" wrap="square" lIns="91425" tIns="91425" rIns="91425" bIns="91425" anchor="t" anchorCtr="0">
            <a:noAutofit/>
          </a:bodyPr>
          <a:lstStyle/>
          <a:p>
            <a:pPr marL="457200" lvl="0" indent="-368300" algn="l" rtl="0">
              <a:lnSpc>
                <a:spcPct val="113000"/>
              </a:lnSpc>
              <a:spcBef>
                <a:spcPts val="0"/>
              </a:spcBef>
              <a:spcAft>
                <a:spcPts val="0"/>
              </a:spcAft>
              <a:buSzPts val="2200"/>
              <a:buChar char="➔"/>
            </a:pPr>
            <a:r>
              <a:rPr lang="pt-BR" b="1">
                <a:solidFill>
                  <a:schemeClr val="accent5"/>
                </a:solidFill>
              </a:rPr>
              <a:t>Permitir acesso por teclado para todos os elementos</a:t>
            </a:r>
            <a:br>
              <a:rPr lang="pt-BR" b="1">
                <a:solidFill>
                  <a:schemeClr val="accent5"/>
                </a:solidFill>
              </a:rPr>
            </a:br>
            <a:r>
              <a:rPr lang="pt-BR">
                <a:solidFill>
                  <a:schemeClr val="dk1"/>
                </a:solidFill>
              </a:rPr>
              <a:t>WCAG 2.1.1 - Teclado [A]</a:t>
            </a:r>
            <a:endParaRPr b="1">
              <a:solidFill>
                <a:schemeClr val="accent5"/>
              </a:solidFill>
            </a:endParaRPr>
          </a:p>
          <a:p>
            <a:pPr marL="457200" lvl="0" indent="-368300" algn="l" rtl="0">
              <a:lnSpc>
                <a:spcPct val="113000"/>
              </a:lnSpc>
              <a:spcBef>
                <a:spcPts val="1500"/>
              </a:spcBef>
              <a:spcAft>
                <a:spcPts val="0"/>
              </a:spcAft>
              <a:buSzPts val="2200"/>
              <a:buChar char="➔"/>
            </a:pPr>
            <a:r>
              <a:rPr lang="pt-BR" b="1">
                <a:solidFill>
                  <a:schemeClr val="accent5"/>
                </a:solidFill>
              </a:rPr>
              <a:t>Criar uma sequência da leitura lógica</a:t>
            </a:r>
            <a:br>
              <a:rPr lang="pt-BR" b="1">
                <a:solidFill>
                  <a:schemeClr val="accent5"/>
                </a:solidFill>
              </a:rPr>
            </a:br>
            <a:r>
              <a:rPr lang="pt-BR">
                <a:solidFill>
                  <a:schemeClr val="dk1"/>
                </a:solidFill>
              </a:rPr>
              <a:t>WCAG 2.4.3 - Ordem do foco [A]</a:t>
            </a:r>
            <a:endParaRPr b="1">
              <a:solidFill>
                <a:schemeClr val="accent5"/>
              </a:solidFill>
            </a:endParaRPr>
          </a:p>
          <a:p>
            <a:pPr marL="457200" lvl="0" indent="-368300" algn="l" rtl="0">
              <a:lnSpc>
                <a:spcPct val="113000"/>
              </a:lnSpc>
              <a:spcBef>
                <a:spcPts val="1500"/>
              </a:spcBef>
              <a:spcAft>
                <a:spcPts val="0"/>
              </a:spcAft>
              <a:buSzPts val="2200"/>
              <a:buChar char="➔"/>
            </a:pPr>
            <a:r>
              <a:rPr lang="pt-BR" b="1">
                <a:solidFill>
                  <a:schemeClr val="accent5"/>
                </a:solidFill>
              </a:rPr>
              <a:t>Habilitar um foco visível em elementos interativos</a:t>
            </a:r>
            <a:br>
              <a:rPr lang="pt-BR" b="1">
                <a:solidFill>
                  <a:schemeClr val="accent5"/>
                </a:solidFill>
              </a:rPr>
            </a:br>
            <a:r>
              <a:rPr lang="pt-BR">
                <a:solidFill>
                  <a:schemeClr val="dk1"/>
                </a:solidFill>
              </a:rPr>
              <a:t>WCAG 2.4.7 - Foco visível [AA]</a:t>
            </a:r>
            <a:endParaRPr b="1">
              <a:solidFill>
                <a:schemeClr val="accent5"/>
              </a:solidFill>
            </a:endParaRPr>
          </a:p>
          <a:p>
            <a:pPr marL="457200" lvl="0" indent="-368300" algn="l" rtl="0">
              <a:lnSpc>
                <a:spcPct val="113000"/>
              </a:lnSpc>
              <a:spcBef>
                <a:spcPts val="1500"/>
              </a:spcBef>
              <a:spcAft>
                <a:spcPts val="1500"/>
              </a:spcAft>
              <a:buSzPts val="2200"/>
              <a:buChar char="➔"/>
            </a:pPr>
            <a:r>
              <a:rPr lang="pt-BR" b="1">
                <a:solidFill>
                  <a:schemeClr val="accent5"/>
                </a:solidFill>
              </a:rPr>
              <a:t>Identificar “type” e “autocomplete” para campos</a:t>
            </a:r>
            <a:br>
              <a:rPr lang="pt-BR" b="1">
                <a:solidFill>
                  <a:schemeClr val="accent5"/>
                </a:solidFill>
              </a:rPr>
            </a:br>
            <a:r>
              <a:rPr lang="pt-BR">
                <a:solidFill>
                  <a:schemeClr val="dk1"/>
                </a:solidFill>
              </a:rPr>
              <a:t>WCAG 1.3.5 - Identificar o objetivo de entrada [AA] </a:t>
            </a:r>
            <a:r>
              <a:rPr lang="pt-BR">
                <a:solidFill>
                  <a:schemeClr val="accent4"/>
                </a:solidFill>
              </a:rPr>
              <a:t>*</a:t>
            </a:r>
            <a:endParaRPr b="1">
              <a:solidFill>
                <a:schemeClr val="accent5"/>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0" y="1671750"/>
            <a:ext cx="4572000" cy="1800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pt-BR" b="0"/>
              <a:t>Como uma </a:t>
            </a:r>
            <a:br>
              <a:rPr lang="pt-BR" b="0"/>
            </a:br>
            <a:r>
              <a:rPr lang="pt-BR">
                <a:solidFill>
                  <a:schemeClr val="accent6"/>
                </a:solidFill>
              </a:rPr>
              <a:t>pessoa tetraplégica  </a:t>
            </a:r>
            <a:r>
              <a:rPr lang="pt-BR" b="0"/>
              <a:t>consegue digitar?</a:t>
            </a:r>
            <a:endParaRPr b="0"/>
          </a:p>
        </p:txBody>
      </p:sp>
      <p:pic>
        <p:nvPicPr>
          <p:cNvPr id="108" name="Google Shape;108;p22" descr="Foto de um homem tetraplégico com mais ou menos 30 anos usando um mouthstick."/>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250624" y="1362075"/>
            <a:ext cx="3227582" cy="2419350"/>
          </a:xfrm>
          <a:prstGeom prst="rect">
            <a:avLst/>
          </a:prstGeom>
          <a:noFill/>
          <a:ln w="9525" cap="flat" cmpd="sng">
            <a:solidFill>
              <a:srgbClr val="FFFFFF"/>
            </a:solidFill>
            <a:prstDash val="solid"/>
            <a:round/>
            <a:headEnd type="none" w="sm" len="sm"/>
            <a:tailEnd type="none" w="sm" len="sm"/>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3"/>
          <p:cNvSpPr txBox="1">
            <a:spLocks noGrp="1"/>
          </p:cNvSpPr>
          <p:nvPr>
            <p:ph type="body" idx="1"/>
          </p:nvPr>
        </p:nvSpPr>
        <p:spPr>
          <a:xfrm>
            <a:off x="0" y="4230575"/>
            <a:ext cx="9144000" cy="605100"/>
          </a:xfrm>
          <a:prstGeom prst="rect">
            <a:avLst/>
          </a:prstGeom>
        </p:spPr>
        <p:txBody>
          <a:bodyPr spcFirstLastPara="1" wrap="square" lIns="91425" tIns="91425" rIns="91425" bIns="91425" anchor="ctr" anchorCtr="0">
            <a:noAutofit/>
          </a:bodyPr>
          <a:lstStyle/>
          <a:p>
            <a:r>
              <a:rPr lang="pt-BR" b="1" dirty="0"/>
              <a:t>Vídeo do </a:t>
            </a:r>
            <a:r>
              <a:rPr lang="pt-BR" b="1" dirty="0" err="1"/>
              <a:t>Free</a:t>
            </a:r>
            <a:r>
              <a:rPr lang="pt-BR" b="1" dirty="0"/>
              <a:t> </a:t>
            </a:r>
            <a:r>
              <a:rPr lang="pt-BR" b="1" dirty="0" err="1"/>
              <a:t>Touch</a:t>
            </a:r>
            <a:r>
              <a:rPr lang="pt-BR" b="1" dirty="0"/>
              <a:t> </a:t>
            </a:r>
            <a:r>
              <a:rPr lang="pt-BR" dirty="0"/>
              <a:t>(legendado: </a:t>
            </a:r>
            <a:r>
              <a:rPr lang="en-US" dirty="0">
                <a:hlinkClick r:id="rId5"/>
              </a:rPr>
              <a:t>https://youtu.be/hGJtlbK7UdU</a:t>
            </a:r>
            <a:r>
              <a:rPr lang="pt-BR" dirty="0"/>
              <a:t>)</a:t>
            </a:r>
            <a:endParaRPr dirty="0"/>
          </a:p>
        </p:txBody>
      </p:sp>
      <p:pic>
        <p:nvPicPr>
          <p:cNvPr id="6" name="Online Media 1" descr="Free Touch.mp4">
            <a:hlinkClick r:id="" action="ppaction://media"/>
            <a:extLst>
              <a:ext uri="{FF2B5EF4-FFF2-40B4-BE49-F238E27FC236}">
                <a16:creationId xmlns:a16="http://schemas.microsoft.com/office/drawing/2014/main" id="{37A2D7DB-39AC-6445-A84E-F04D41A787DC}"/>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498841" y="539932"/>
            <a:ext cx="6146318" cy="345850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fill="hold" display="0">
                  <p:stCondLst>
                    <p:cond delay="indefinite"/>
                  </p:stCondLst>
                </p:cTn>
                <p:tgtEl>
                  <p:spTgt spid="6"/>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4"/>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t-BR"/>
              <a:t>Como desenvolver melhor para “sticks”?</a:t>
            </a:r>
            <a:endParaRPr/>
          </a:p>
        </p:txBody>
      </p:sp>
      <p:sp>
        <p:nvSpPr>
          <p:cNvPr id="119" name="Google Shape;119;p24"/>
          <p:cNvSpPr txBox="1">
            <a:spLocks noGrp="1"/>
          </p:cNvSpPr>
          <p:nvPr>
            <p:ph type="body" idx="1"/>
          </p:nvPr>
        </p:nvSpPr>
        <p:spPr>
          <a:xfrm>
            <a:off x="387900" y="1076275"/>
            <a:ext cx="8520600" cy="3863400"/>
          </a:xfrm>
          <a:prstGeom prst="rect">
            <a:avLst/>
          </a:prstGeom>
        </p:spPr>
        <p:txBody>
          <a:bodyPr spcFirstLastPara="1" wrap="square" lIns="91425" tIns="91425" rIns="91425" bIns="91425" anchor="t" anchorCtr="0">
            <a:noAutofit/>
          </a:bodyPr>
          <a:lstStyle/>
          <a:p>
            <a:pPr marL="457200" lvl="0" indent="-368300" algn="l" rtl="0">
              <a:lnSpc>
                <a:spcPct val="113000"/>
              </a:lnSpc>
              <a:spcBef>
                <a:spcPts val="0"/>
              </a:spcBef>
              <a:spcAft>
                <a:spcPts val="0"/>
              </a:spcAft>
              <a:buSzPts val="2200"/>
              <a:buChar char="➔"/>
            </a:pPr>
            <a:r>
              <a:rPr lang="pt-BR" b="1">
                <a:solidFill>
                  <a:schemeClr val="accent5"/>
                </a:solidFill>
              </a:rPr>
              <a:t>Garantir a funcionalidade da versão mobile</a:t>
            </a:r>
            <a:br>
              <a:rPr lang="pt-BR" b="1">
                <a:solidFill>
                  <a:schemeClr val="accent5"/>
                </a:solidFill>
              </a:rPr>
            </a:br>
            <a:r>
              <a:rPr lang="pt-BR">
                <a:solidFill>
                  <a:srgbClr val="FFFFFF"/>
                </a:solidFill>
              </a:rPr>
              <a:t>WCAG 1.4.10 - Refluxo [AA] </a:t>
            </a:r>
            <a:r>
              <a:rPr lang="pt-BR">
                <a:solidFill>
                  <a:schemeClr val="accent4"/>
                </a:solidFill>
              </a:rPr>
              <a:t>*</a:t>
            </a:r>
            <a:endParaRPr>
              <a:solidFill>
                <a:schemeClr val="accent4"/>
              </a:solidFill>
            </a:endParaRPr>
          </a:p>
          <a:p>
            <a:pPr marL="457200" lvl="0" indent="-368300" algn="l" rtl="0">
              <a:lnSpc>
                <a:spcPct val="113000"/>
              </a:lnSpc>
              <a:spcBef>
                <a:spcPts val="1500"/>
              </a:spcBef>
              <a:spcAft>
                <a:spcPts val="0"/>
              </a:spcAft>
              <a:buSzPts val="2200"/>
              <a:buChar char="➔"/>
            </a:pPr>
            <a:r>
              <a:rPr lang="pt-BR" b="1">
                <a:solidFill>
                  <a:schemeClr val="accent5"/>
                </a:solidFill>
              </a:rPr>
              <a:t>Criar uma área clicável razoável </a:t>
            </a:r>
            <a:r>
              <a:rPr lang="pt-BR"/>
              <a:t>(ao menos 44px)</a:t>
            </a:r>
            <a:br>
              <a:rPr lang="pt-BR" b="1">
                <a:solidFill>
                  <a:schemeClr val="accent5"/>
                </a:solidFill>
              </a:rPr>
            </a:br>
            <a:r>
              <a:rPr lang="pt-BR">
                <a:solidFill>
                  <a:srgbClr val="FFFFFF"/>
                </a:solidFill>
              </a:rPr>
              <a:t>WCAG 2.5.5 - Tamanho da área clicável [AAA]</a:t>
            </a:r>
            <a:r>
              <a:rPr lang="pt-BR">
                <a:solidFill>
                  <a:schemeClr val="dk1"/>
                </a:solidFill>
              </a:rPr>
              <a:t> </a:t>
            </a:r>
            <a:r>
              <a:rPr lang="pt-BR">
                <a:solidFill>
                  <a:schemeClr val="accent4"/>
                </a:solidFill>
              </a:rPr>
              <a:t>*</a:t>
            </a:r>
            <a:endParaRPr>
              <a:solidFill>
                <a:srgbClr val="FFFFFF"/>
              </a:solidFill>
            </a:endParaRPr>
          </a:p>
          <a:p>
            <a:pPr marL="457200" lvl="0" indent="-368300" algn="l" rtl="0">
              <a:lnSpc>
                <a:spcPct val="113000"/>
              </a:lnSpc>
              <a:spcBef>
                <a:spcPts val="1500"/>
              </a:spcBef>
              <a:spcAft>
                <a:spcPts val="0"/>
              </a:spcAft>
              <a:buSzPts val="2200"/>
              <a:buChar char="➔"/>
            </a:pPr>
            <a:r>
              <a:rPr lang="pt-BR" b="1">
                <a:solidFill>
                  <a:schemeClr val="accent5"/>
                </a:solidFill>
              </a:rPr>
              <a:t>Não travar a orientação de conteúdo</a:t>
            </a:r>
            <a:br>
              <a:rPr lang="pt-BR" b="1">
                <a:solidFill>
                  <a:schemeClr val="accent5"/>
                </a:solidFill>
              </a:rPr>
            </a:br>
            <a:r>
              <a:rPr lang="pt-BR">
                <a:solidFill>
                  <a:srgbClr val="FFFFFF"/>
                </a:solidFill>
              </a:rPr>
              <a:t>WCAG 1.3.4 - Orientação [AA]</a:t>
            </a:r>
            <a:r>
              <a:rPr lang="pt-BR">
                <a:solidFill>
                  <a:schemeClr val="dk1"/>
                </a:solidFill>
              </a:rPr>
              <a:t> </a:t>
            </a:r>
            <a:r>
              <a:rPr lang="pt-BR">
                <a:solidFill>
                  <a:schemeClr val="accent4"/>
                </a:solidFill>
              </a:rPr>
              <a:t>*</a:t>
            </a:r>
            <a:endParaRPr>
              <a:solidFill>
                <a:srgbClr val="FFFFFF"/>
              </a:solidFill>
            </a:endParaRPr>
          </a:p>
          <a:p>
            <a:pPr marL="457200" lvl="0" indent="-368300" algn="l" rtl="0">
              <a:lnSpc>
                <a:spcPct val="113000"/>
              </a:lnSpc>
              <a:spcBef>
                <a:spcPts val="1500"/>
              </a:spcBef>
              <a:spcAft>
                <a:spcPts val="1500"/>
              </a:spcAft>
              <a:buSzPts val="2200"/>
              <a:buChar char="➔"/>
            </a:pPr>
            <a:r>
              <a:rPr lang="pt-BR" b="1">
                <a:solidFill>
                  <a:schemeClr val="accent5"/>
                </a:solidFill>
              </a:rPr>
              <a:t>Evitar gestos complexos </a:t>
            </a:r>
            <a:r>
              <a:rPr lang="pt-BR"/>
              <a:t>(ex: mais que 1 dedo)</a:t>
            </a:r>
            <a:br>
              <a:rPr lang="pt-BR" b="1">
                <a:solidFill>
                  <a:schemeClr val="accent5"/>
                </a:solidFill>
              </a:rPr>
            </a:br>
            <a:r>
              <a:rPr lang="pt-BR">
                <a:solidFill>
                  <a:srgbClr val="FFFFFF"/>
                </a:solidFill>
              </a:rPr>
              <a:t>WCAG 2.5.1 - Gestos de acionamento [A] </a:t>
            </a:r>
            <a:r>
              <a:rPr lang="pt-BR">
                <a:solidFill>
                  <a:schemeClr val="accent4"/>
                </a:solidFill>
              </a:rPr>
              <a:t>*</a:t>
            </a:r>
            <a:endParaRPr>
              <a:solidFill>
                <a:srgbClr val="FFFF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5"/>
          <p:cNvSpPr txBox="1">
            <a:spLocks noGrp="1"/>
          </p:cNvSpPr>
          <p:nvPr>
            <p:ph type="body" idx="1"/>
          </p:nvPr>
        </p:nvSpPr>
        <p:spPr>
          <a:xfrm>
            <a:off x="339654"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t-BR" sz="1600" b="1">
                <a:solidFill>
                  <a:schemeClr val="accent5"/>
                </a:solidFill>
              </a:rPr>
              <a:t>WCAG 1.3.6 - Identificar o propósito [AAA] </a:t>
            </a:r>
            <a:r>
              <a:rPr lang="pt-BR" sz="1600" b="1">
                <a:solidFill>
                  <a:schemeClr val="accent4"/>
                </a:solidFill>
              </a:rPr>
              <a:t>*</a:t>
            </a:r>
            <a:br>
              <a:rPr lang="pt-BR" sz="1600" b="1">
                <a:solidFill>
                  <a:schemeClr val="accent4"/>
                </a:solidFill>
              </a:rPr>
            </a:br>
            <a:r>
              <a:rPr lang="pt-BR" sz="1600">
                <a:solidFill>
                  <a:schemeClr val="dk1"/>
                </a:solidFill>
              </a:rPr>
              <a:t>Os componentes em tela devem ser programados de forma clara para a identificação do seu sentido através da tecnologia assistiva, facilitando a navegação e personalização do usuário.</a:t>
            </a:r>
            <a:endParaRPr sz="1600">
              <a:solidFill>
                <a:schemeClr val="dk1"/>
              </a:solidFill>
            </a:endParaRPr>
          </a:p>
          <a:p>
            <a:pPr marL="0" lvl="0" indent="0" algn="l" rtl="0">
              <a:spcBef>
                <a:spcPts val="1600"/>
              </a:spcBef>
              <a:spcAft>
                <a:spcPts val="0"/>
              </a:spcAft>
              <a:buNone/>
            </a:pPr>
            <a:r>
              <a:rPr lang="pt-BR" sz="1600" b="1">
                <a:solidFill>
                  <a:schemeClr val="accent5"/>
                </a:solidFill>
              </a:rPr>
              <a:t>WCAG 2.2.1 - Ajustável por limite de tempo [A]</a:t>
            </a:r>
            <a:br>
              <a:rPr lang="pt-BR" sz="1600">
                <a:solidFill>
                  <a:schemeClr val="dk1"/>
                </a:solidFill>
              </a:rPr>
            </a:br>
            <a:r>
              <a:rPr lang="pt-BR" sz="1600">
                <a:solidFill>
                  <a:schemeClr val="dk1"/>
                </a:solidFill>
              </a:rPr>
              <a:t>Se possui um limite de tempo, o usuário deve ter opções para desligar ou ajustar o tempo.</a:t>
            </a:r>
            <a:endParaRPr sz="1600">
              <a:solidFill>
                <a:schemeClr val="dk1"/>
              </a:solidFill>
            </a:endParaRPr>
          </a:p>
          <a:p>
            <a:pPr marL="0" lvl="0" indent="0" algn="l" rtl="0">
              <a:spcBef>
                <a:spcPts val="1600"/>
              </a:spcBef>
              <a:spcAft>
                <a:spcPts val="0"/>
              </a:spcAft>
              <a:buNone/>
            </a:pPr>
            <a:r>
              <a:rPr lang="pt-BR" sz="1600" b="1">
                <a:solidFill>
                  <a:schemeClr val="accent5"/>
                </a:solidFill>
              </a:rPr>
              <a:t>WCAG 2.2.2 - Colocar em pausa, parar, ocultar [A]</a:t>
            </a:r>
            <a:br>
              <a:rPr lang="pt-BR" sz="1600">
                <a:solidFill>
                  <a:schemeClr val="dk1"/>
                </a:solidFill>
              </a:rPr>
            </a:br>
            <a:r>
              <a:rPr lang="pt-BR" sz="1600">
                <a:solidFill>
                  <a:schemeClr val="dk1"/>
                </a:solidFill>
              </a:rPr>
              <a:t>Qualquer componente com movimento automático que dure mais do que 5 segundos e seja apresentado em conjunto com outro conteúdo pode ser pausado, parado ou ocultado.</a:t>
            </a:r>
            <a:endParaRPr sz="1600">
              <a:solidFill>
                <a:schemeClr val="dk1"/>
              </a:solidFill>
            </a:endParaRPr>
          </a:p>
          <a:p>
            <a:pPr marL="0" lvl="0" indent="0" algn="l" rtl="0">
              <a:spcBef>
                <a:spcPts val="1600"/>
              </a:spcBef>
              <a:spcAft>
                <a:spcPts val="1600"/>
              </a:spcAft>
              <a:buNone/>
            </a:pPr>
            <a:r>
              <a:rPr lang="pt-BR" sz="1600" b="1">
                <a:solidFill>
                  <a:schemeClr val="accent5"/>
                </a:solidFill>
              </a:rPr>
              <a:t>WCAG 2.5.2 - Cancelamento de ponteiro [A] </a:t>
            </a:r>
            <a:r>
              <a:rPr lang="pt-BR" sz="1600" b="1">
                <a:solidFill>
                  <a:schemeClr val="accent4"/>
                </a:solidFill>
              </a:rPr>
              <a:t>*</a:t>
            </a:r>
            <a:br>
              <a:rPr lang="pt-BR" sz="1600" b="1">
                <a:solidFill>
                  <a:schemeClr val="accent5"/>
                </a:solidFill>
              </a:rPr>
            </a:br>
            <a:r>
              <a:rPr lang="pt-BR" sz="1600"/>
              <a:t>Deve ser possível cancelar ou reverter qualquer ação que envolva clique ou toque simples.</a:t>
            </a:r>
            <a:endParaRPr sz="1600"/>
          </a:p>
        </p:txBody>
      </p:sp>
      <p:sp>
        <p:nvSpPr>
          <p:cNvPr id="125" name="Google Shape;125;p25"/>
          <p:cNvSpPr txBox="1">
            <a:spLocks noGrp="1"/>
          </p:cNvSpPr>
          <p:nvPr>
            <p:ph type="title"/>
          </p:nvPr>
        </p:nvSpPr>
        <p:spPr>
          <a:xfrm>
            <a:off x="311700" y="3688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t-BR"/>
              <a:t>Outros critérios da WCAG para lembrar...</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6"/>
          <p:cNvSpPr txBox="1">
            <a:spLocks noGrp="1"/>
          </p:cNvSpPr>
          <p:nvPr>
            <p:ph type="title"/>
          </p:nvPr>
        </p:nvSpPr>
        <p:spPr>
          <a:xfrm>
            <a:off x="265500" y="1473300"/>
            <a:ext cx="4045200" cy="2196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pt-BR" b="0"/>
              <a:t>Como garantir acessibilidade do seu aplicativo ou site </a:t>
            </a:r>
            <a:r>
              <a:rPr lang="pt-BR">
                <a:solidFill>
                  <a:schemeClr val="accent6"/>
                </a:solidFill>
              </a:rPr>
              <a:t>para todos</a:t>
            </a:r>
            <a:r>
              <a:rPr lang="pt-BR" b="0"/>
              <a:t>?</a:t>
            </a:r>
            <a:endParaRPr b="0"/>
          </a:p>
        </p:txBody>
      </p:sp>
      <p:sp>
        <p:nvSpPr>
          <p:cNvPr id="131" name="Google Shape;131;p26"/>
          <p:cNvSpPr txBox="1"/>
          <p:nvPr/>
        </p:nvSpPr>
        <p:spPr>
          <a:xfrm>
            <a:off x="4709443" y="265800"/>
            <a:ext cx="4243500" cy="4611900"/>
          </a:xfrm>
          <a:prstGeom prst="rect">
            <a:avLst/>
          </a:prstGeom>
          <a:noFill/>
          <a:ln>
            <a:noFill/>
          </a:ln>
        </p:spPr>
        <p:txBody>
          <a:bodyPr spcFirstLastPara="1" wrap="square" lIns="91425" tIns="91425" rIns="91425" bIns="91425" anchor="t" anchorCtr="0">
            <a:noAutofit/>
          </a:bodyPr>
          <a:lstStyle/>
          <a:p>
            <a:pPr marL="457200" lvl="0" indent="-361950" algn="l" rtl="0">
              <a:lnSpc>
                <a:spcPct val="113000"/>
              </a:lnSpc>
              <a:spcBef>
                <a:spcPts val="0"/>
              </a:spcBef>
              <a:spcAft>
                <a:spcPts val="0"/>
              </a:spcAft>
              <a:buClr>
                <a:srgbClr val="FFFFFF"/>
              </a:buClr>
              <a:buSzPts val="2100"/>
              <a:buFont typeface="Proxima Nova"/>
              <a:buChar char="➔"/>
            </a:pPr>
            <a:r>
              <a:rPr lang="pt-BR" sz="2100" b="1" dirty="0">
                <a:solidFill>
                  <a:srgbClr val="FFFFFF"/>
                </a:solidFill>
                <a:latin typeface="Proxima Nova"/>
                <a:ea typeface="Proxima Nova"/>
                <a:cs typeface="Proxima Nova"/>
                <a:sym typeface="Proxima Nova"/>
              </a:rPr>
              <a:t>Pensar em acessibilidade desde a concepção, não apenas ao final</a:t>
            </a:r>
            <a:endParaRPr sz="2100" b="1" dirty="0">
              <a:solidFill>
                <a:srgbClr val="FFFFFF"/>
              </a:solidFill>
              <a:latin typeface="Proxima Nova"/>
              <a:ea typeface="Proxima Nova"/>
              <a:cs typeface="Proxima Nova"/>
              <a:sym typeface="Proxima Nova"/>
            </a:endParaRPr>
          </a:p>
          <a:p>
            <a:pPr marL="457200" lvl="0" indent="-361950" algn="l" rtl="0">
              <a:lnSpc>
                <a:spcPct val="113000"/>
              </a:lnSpc>
              <a:spcBef>
                <a:spcPts val="2000"/>
              </a:spcBef>
              <a:spcAft>
                <a:spcPts val="0"/>
              </a:spcAft>
              <a:buClr>
                <a:srgbClr val="FFFFFF"/>
              </a:buClr>
              <a:buSzPts val="2100"/>
              <a:buFont typeface="Proxima Nova"/>
              <a:buChar char="➔"/>
            </a:pPr>
            <a:r>
              <a:rPr lang="pt-BR" sz="2100" b="1" dirty="0">
                <a:solidFill>
                  <a:srgbClr val="FFFFFF"/>
                </a:solidFill>
                <a:latin typeface="Proxima Nova"/>
                <a:ea typeface="Proxima Nova"/>
                <a:cs typeface="Proxima Nova"/>
                <a:sym typeface="Proxima Nova"/>
              </a:rPr>
              <a:t>Seguir as normas da WCAG 2.1 e as boas práticas de design universal</a:t>
            </a:r>
            <a:endParaRPr sz="2100" b="1" dirty="0">
              <a:solidFill>
                <a:srgbClr val="FFFFFF"/>
              </a:solidFill>
              <a:latin typeface="Proxima Nova"/>
              <a:ea typeface="Proxima Nova"/>
              <a:cs typeface="Proxima Nova"/>
              <a:sym typeface="Proxima Nova"/>
            </a:endParaRPr>
          </a:p>
          <a:p>
            <a:pPr marL="457200" lvl="0" indent="-361950" algn="l" rtl="0">
              <a:lnSpc>
                <a:spcPct val="113000"/>
              </a:lnSpc>
              <a:spcBef>
                <a:spcPts val="2000"/>
              </a:spcBef>
              <a:spcAft>
                <a:spcPts val="0"/>
              </a:spcAft>
              <a:buClr>
                <a:srgbClr val="FFFFFF"/>
              </a:buClr>
              <a:buSzPts val="2100"/>
              <a:buFont typeface="Proxima Nova"/>
              <a:buChar char="➔"/>
            </a:pPr>
            <a:r>
              <a:rPr lang="pt-BR" sz="2100" b="1" dirty="0">
                <a:solidFill>
                  <a:srgbClr val="FFFFFF"/>
                </a:solidFill>
                <a:latin typeface="Proxima Nova"/>
                <a:ea typeface="Proxima Nova"/>
                <a:cs typeface="Proxima Nova"/>
                <a:sym typeface="Proxima Nova"/>
              </a:rPr>
              <a:t>Testar com as tecnologias </a:t>
            </a:r>
            <a:r>
              <a:rPr lang="pt-BR" sz="2100" b="1" dirty="0" err="1">
                <a:solidFill>
                  <a:srgbClr val="FFFFFF"/>
                </a:solidFill>
                <a:latin typeface="Proxima Nova"/>
                <a:ea typeface="Proxima Nova"/>
                <a:cs typeface="Proxima Nova"/>
                <a:sym typeface="Proxima Nova"/>
              </a:rPr>
              <a:t>assistivas</a:t>
            </a:r>
            <a:r>
              <a:rPr lang="pt-BR" sz="2100" b="1" dirty="0">
                <a:solidFill>
                  <a:srgbClr val="FFFFFF"/>
                </a:solidFill>
                <a:latin typeface="Proxima Nova"/>
                <a:ea typeface="Proxima Nova"/>
                <a:cs typeface="Proxima Nova"/>
                <a:sym typeface="Proxima Nova"/>
              </a:rPr>
              <a:t> do seu público-alvo</a:t>
            </a:r>
            <a:endParaRPr sz="2100" b="1" dirty="0">
              <a:solidFill>
                <a:srgbClr val="FFFFFF"/>
              </a:solidFill>
              <a:latin typeface="Proxima Nova"/>
              <a:ea typeface="Proxima Nova"/>
              <a:cs typeface="Proxima Nova"/>
              <a:sym typeface="Proxima Nova"/>
            </a:endParaRPr>
          </a:p>
          <a:p>
            <a:pPr marL="457200" lvl="0" indent="-361950" algn="l" rtl="0">
              <a:lnSpc>
                <a:spcPct val="113000"/>
              </a:lnSpc>
              <a:spcBef>
                <a:spcPts val="2000"/>
              </a:spcBef>
              <a:spcAft>
                <a:spcPts val="2000"/>
              </a:spcAft>
              <a:buClr>
                <a:srgbClr val="FFFFFF"/>
              </a:buClr>
              <a:buSzPts val="2100"/>
              <a:buFont typeface="Proxima Nova"/>
              <a:buChar char="➔"/>
            </a:pPr>
            <a:r>
              <a:rPr lang="pt-BR" sz="2100" b="1" dirty="0">
                <a:solidFill>
                  <a:srgbClr val="FFFFFF"/>
                </a:solidFill>
                <a:latin typeface="Proxima Nova"/>
                <a:ea typeface="Proxima Nova"/>
                <a:cs typeface="Proxima Nova"/>
                <a:sym typeface="Proxima Nova"/>
              </a:rPr>
              <a:t>Sempre validar com usuários com deficiência</a:t>
            </a:r>
            <a:endParaRPr sz="2100" b="1" dirty="0">
              <a:solidFill>
                <a:srgbClr val="FFFFFF"/>
              </a:solidFill>
              <a:latin typeface="Proxima Nova"/>
              <a:ea typeface="Proxima Nova"/>
              <a:cs typeface="Proxima Nova"/>
              <a:sym typeface="Proxima Nov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pic>
        <p:nvPicPr>
          <p:cNvPr id="136" name="Google Shape;136;p27" descr="Foto da Marina do LinkedIn."/>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3092799" y="462500"/>
            <a:ext cx="1398275" cy="1398275"/>
          </a:xfrm>
          <a:prstGeom prst="rect">
            <a:avLst/>
          </a:prstGeom>
          <a:noFill/>
          <a:ln w="19050" cap="flat" cmpd="sng">
            <a:solidFill>
              <a:schemeClr val="accent4"/>
            </a:solidFill>
            <a:prstDash val="solid"/>
            <a:round/>
            <a:headEnd type="none" w="sm" len="sm"/>
            <a:tailEnd type="none" w="sm" len="sm"/>
          </a:ln>
        </p:spPr>
      </p:pic>
      <p:sp>
        <p:nvSpPr>
          <p:cNvPr id="137" name="Google Shape;137;p27"/>
          <p:cNvSpPr txBox="1"/>
          <p:nvPr/>
        </p:nvSpPr>
        <p:spPr>
          <a:xfrm>
            <a:off x="48246" y="2140212"/>
            <a:ext cx="4572000" cy="15933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pt-BR" sz="2400" b="1">
                <a:solidFill>
                  <a:schemeClr val="accent5"/>
                </a:solidFill>
                <a:latin typeface="Proxima Nova"/>
                <a:ea typeface="Proxima Nova"/>
                <a:cs typeface="Proxima Nova"/>
                <a:sym typeface="Proxima Nova"/>
              </a:rPr>
              <a:t>MARINA YONASHIRO</a:t>
            </a:r>
            <a:endParaRPr sz="2400" b="1">
              <a:solidFill>
                <a:schemeClr val="accent5"/>
              </a:solidFill>
              <a:latin typeface="Proxima Nova"/>
              <a:ea typeface="Proxima Nova"/>
              <a:cs typeface="Proxima Nova"/>
              <a:sym typeface="Proxima Nova"/>
            </a:endParaRPr>
          </a:p>
          <a:p>
            <a:pPr marL="0" lvl="0" indent="0" algn="r" rtl="0">
              <a:spcBef>
                <a:spcPts val="0"/>
              </a:spcBef>
              <a:spcAft>
                <a:spcPts val="0"/>
              </a:spcAft>
              <a:buNone/>
            </a:pPr>
            <a:r>
              <a:rPr lang="pt-BR" sz="2400">
                <a:solidFill>
                  <a:srgbClr val="FFFFFF"/>
                </a:solidFill>
                <a:latin typeface="Proxima Nova"/>
                <a:ea typeface="Proxima Nova"/>
                <a:cs typeface="Proxima Nova"/>
                <a:sym typeface="Proxima Nova"/>
              </a:rPr>
              <a:t>@mayonashiro no Twitter</a:t>
            </a:r>
            <a:endParaRPr sz="2400">
              <a:solidFill>
                <a:srgbClr val="FFFFFF"/>
              </a:solidFill>
              <a:latin typeface="Proxima Nova"/>
              <a:ea typeface="Proxima Nova"/>
              <a:cs typeface="Proxima Nova"/>
              <a:sym typeface="Proxima Nova"/>
            </a:endParaRPr>
          </a:p>
          <a:p>
            <a:pPr marL="0" lvl="0" indent="0" algn="r" rtl="0">
              <a:spcBef>
                <a:spcPts val="0"/>
              </a:spcBef>
              <a:spcAft>
                <a:spcPts val="0"/>
              </a:spcAft>
              <a:buNone/>
            </a:pPr>
            <a:r>
              <a:rPr lang="pt-BR" sz="2400">
                <a:solidFill>
                  <a:srgbClr val="FFFFFF"/>
                </a:solidFill>
                <a:latin typeface="Proxima Nova"/>
                <a:ea typeface="Proxima Nova"/>
                <a:cs typeface="Proxima Nova"/>
                <a:sym typeface="Proxima Nova"/>
              </a:rPr>
              <a:t>linkedin.com/in/mayonashiro</a:t>
            </a:r>
            <a:endParaRPr sz="2400">
              <a:solidFill>
                <a:srgbClr val="FFFFFF"/>
              </a:solidFill>
              <a:latin typeface="Proxima Nova"/>
              <a:ea typeface="Proxima Nova"/>
              <a:cs typeface="Proxima Nova"/>
              <a:sym typeface="Proxima Nova"/>
            </a:endParaRPr>
          </a:p>
        </p:txBody>
      </p:sp>
      <p:pic>
        <p:nvPicPr>
          <p:cNvPr id="138" name="Google Shape;138;p27" descr="Foto profissional da Cristina."/>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5495425" y="1820121"/>
            <a:ext cx="1398275" cy="1398278"/>
          </a:xfrm>
          <a:prstGeom prst="rect">
            <a:avLst/>
          </a:prstGeom>
          <a:noFill/>
          <a:ln w="19050" cap="flat" cmpd="sng">
            <a:solidFill>
              <a:schemeClr val="accent4"/>
            </a:solidFill>
            <a:prstDash val="solid"/>
            <a:round/>
            <a:headEnd type="none" w="sm" len="sm"/>
            <a:tailEnd type="none" w="sm" len="sm"/>
          </a:ln>
        </p:spPr>
      </p:pic>
      <p:sp>
        <p:nvSpPr>
          <p:cNvPr id="139" name="Google Shape;139;p27"/>
          <p:cNvSpPr txBox="1"/>
          <p:nvPr/>
        </p:nvSpPr>
        <p:spPr>
          <a:xfrm>
            <a:off x="5391267" y="3497835"/>
            <a:ext cx="4572000" cy="159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t-BR" sz="2400" b="1">
                <a:solidFill>
                  <a:schemeClr val="accent5"/>
                </a:solidFill>
                <a:latin typeface="Proxima Nova"/>
                <a:ea typeface="Proxima Nova"/>
                <a:cs typeface="Proxima Nova"/>
                <a:sym typeface="Proxima Nova"/>
              </a:rPr>
              <a:t>CRISTINA STOLL</a:t>
            </a:r>
            <a:endParaRPr sz="2400" b="1">
              <a:solidFill>
                <a:schemeClr val="accent5"/>
              </a:solidFill>
              <a:latin typeface="Proxima Nova"/>
              <a:ea typeface="Proxima Nova"/>
              <a:cs typeface="Proxima Nova"/>
              <a:sym typeface="Proxima Nova"/>
            </a:endParaRPr>
          </a:p>
          <a:p>
            <a:pPr marL="0" lvl="0" indent="0" algn="l" rtl="0">
              <a:spcBef>
                <a:spcPts val="0"/>
              </a:spcBef>
              <a:spcAft>
                <a:spcPts val="0"/>
              </a:spcAft>
              <a:buNone/>
            </a:pPr>
            <a:r>
              <a:rPr lang="pt-BR" sz="2400">
                <a:solidFill>
                  <a:srgbClr val="FFFFFF"/>
                </a:solidFill>
                <a:latin typeface="Proxima Nova"/>
                <a:ea typeface="Proxima Nova"/>
                <a:cs typeface="Proxima Nova"/>
                <a:sym typeface="Proxima Nova"/>
              </a:rPr>
              <a:t>@xtstoll no GitHub</a:t>
            </a:r>
            <a:endParaRPr sz="2400">
              <a:solidFill>
                <a:srgbClr val="FFFFFF"/>
              </a:solidFill>
              <a:latin typeface="Proxima Nova"/>
              <a:ea typeface="Proxima Nova"/>
              <a:cs typeface="Proxima Nova"/>
              <a:sym typeface="Proxima Nova"/>
            </a:endParaRPr>
          </a:p>
          <a:p>
            <a:pPr marL="0" lvl="0" indent="0" algn="l" rtl="0">
              <a:spcBef>
                <a:spcPts val="0"/>
              </a:spcBef>
              <a:spcAft>
                <a:spcPts val="0"/>
              </a:spcAft>
              <a:buNone/>
            </a:pPr>
            <a:r>
              <a:rPr lang="pt-BR" sz="2400">
                <a:solidFill>
                  <a:srgbClr val="FFFFFF"/>
                </a:solidFill>
                <a:latin typeface="Proxima Nova"/>
                <a:ea typeface="Proxima Nova"/>
                <a:cs typeface="Proxima Nova"/>
                <a:sym typeface="Proxima Nova"/>
              </a:rPr>
              <a:t>linkedin.com/in/xtstoll</a:t>
            </a:r>
            <a:endParaRPr sz="2400">
              <a:solidFill>
                <a:srgbClr val="FFFFFF"/>
              </a:solidFill>
              <a:latin typeface="Proxima Nova"/>
              <a:ea typeface="Proxima Nova"/>
              <a:cs typeface="Proxima Nova"/>
              <a:sym typeface="Proxima Nova"/>
            </a:endParaRPr>
          </a:p>
        </p:txBody>
      </p:sp>
      <p:pic>
        <p:nvPicPr>
          <p:cNvPr id="140" name="Google Shape;140;p27" descr="Gráfico de uma caixa de som."/>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2689115" y="296100"/>
            <a:ext cx="535950" cy="1212950"/>
          </a:xfrm>
          <a:prstGeom prst="rect">
            <a:avLst/>
          </a:prstGeom>
          <a:noFill/>
          <a:ln>
            <a:noFill/>
          </a:ln>
        </p:spPr>
      </p:pic>
      <p:pic>
        <p:nvPicPr>
          <p:cNvPr id="141" name="Google Shape;141;p27" descr="Gráfico de uma caixa de som."/>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rot="10800000">
            <a:off x="6755040" y="1762291"/>
            <a:ext cx="535950" cy="1212950"/>
          </a:xfrm>
          <a:prstGeom prst="rect">
            <a:avLst/>
          </a:prstGeom>
          <a:noFill/>
          <a:ln>
            <a:noFill/>
          </a:ln>
        </p:spPr>
      </p:pic>
    </p:spTree>
  </p:cSld>
  <p:clrMapOvr>
    <a:masterClrMapping/>
  </p:clrMapOvr>
</p:sld>
</file>

<file path=ppt/theme/theme1.xml><?xml version="1.0" encoding="utf-8"?>
<a:theme xmlns:a="http://schemas.openxmlformats.org/drawingml/2006/main" name="Simple Dark">
  <a:themeElements>
    <a:clrScheme name="Simple Dark">
      <a:dk1>
        <a:srgbClr val="FFFFFF"/>
      </a:dk1>
      <a:lt1>
        <a:srgbClr val="24262A"/>
      </a:lt1>
      <a:dk2>
        <a:srgbClr val="9196A9"/>
      </a:dk2>
      <a:lt2>
        <a:srgbClr val="BEC3D1"/>
      </a:lt2>
      <a:accent1>
        <a:srgbClr val="4B84EA"/>
      </a:accent1>
      <a:accent2>
        <a:srgbClr val="DCE1EA"/>
      </a:accent2>
      <a:accent3>
        <a:srgbClr val="9196A9"/>
      </a:accent3>
      <a:accent4>
        <a:srgbClr val="E38100"/>
      </a:accent4>
      <a:accent5>
        <a:srgbClr val="76A0EA"/>
      </a:accent5>
      <a:accent6>
        <a:srgbClr val="FFBC05"/>
      </a:accent6>
      <a:hlink>
        <a:srgbClr val="9EB9EA"/>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TotalTime>
  <Words>240</Words>
  <Application>Microsoft Macintosh PowerPoint</Application>
  <PresentationFormat>On-screen Show (16:9)</PresentationFormat>
  <Paragraphs>42</Paragraphs>
  <Slides>15</Slides>
  <Notes>15</Notes>
  <HiddenSlides>0</HiddenSlides>
  <MMClips>4</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Proxima Nova</vt:lpstr>
      <vt:lpstr>Arial</vt:lpstr>
      <vt:lpstr>Simple Dark</vt:lpstr>
      <vt:lpstr>Fora da caixa de som</vt:lpstr>
      <vt:lpstr>Amamos os leitores de tela,  mas precisamos conhecer outras tecnologias assistivas...</vt:lpstr>
      <vt:lpstr>Como uma  pessoa surdocega consegue ler suas mensagens?</vt:lpstr>
      <vt:lpstr>PowerPoint Presentation</vt:lpstr>
      <vt:lpstr>Como desenvolver melhor para linhas braille?</vt:lpstr>
      <vt:lpstr>Como uma pessoa com sua mobilidade reduzida consegue navegar num site?</vt:lpstr>
      <vt:lpstr>PowerPoint Presentation</vt:lpstr>
      <vt:lpstr>PowerPoint Presentation</vt:lpstr>
      <vt:lpstr>Como desenvolver melhor para acionadores?</vt:lpstr>
      <vt:lpstr>Como uma  pessoa tetraplégica  consegue digitar?</vt:lpstr>
      <vt:lpstr>PowerPoint Presentation</vt:lpstr>
      <vt:lpstr>Como desenvolver melhor para “sticks”?</vt:lpstr>
      <vt:lpstr>Outros critérios da WCAG para lembrar...</vt:lpstr>
      <vt:lpstr>Como garantir acessibilidade do seu aplicativo ou site para todos?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Fora da caixa de som</dc:title>
  <cp:lastModifiedBy>Cristina Stoll</cp:lastModifiedBy>
  <cp:revision>6</cp:revision>
  <dcterms:modified xsi:type="dcterms:W3CDTF">2019-07-20T10:26:45Z</dcterms:modified>
</cp:coreProperties>
</file>